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5"/>
  </p:notesMasterIdLst>
  <p:sldIdLst>
    <p:sldId id="256" r:id="rId2"/>
    <p:sldId id="260" r:id="rId3"/>
    <p:sldId id="308" r:id="rId4"/>
    <p:sldId id="275" r:id="rId5"/>
    <p:sldId id="298" r:id="rId6"/>
    <p:sldId id="300" r:id="rId7"/>
    <p:sldId id="311" r:id="rId8"/>
    <p:sldId id="261" r:id="rId9"/>
    <p:sldId id="273" r:id="rId10"/>
    <p:sldId id="276" r:id="rId11"/>
    <p:sldId id="314" r:id="rId12"/>
    <p:sldId id="316" r:id="rId13"/>
    <p:sldId id="312" r:id="rId14"/>
    <p:sldId id="317" r:id="rId15"/>
    <p:sldId id="313" r:id="rId16"/>
    <p:sldId id="318" r:id="rId17"/>
    <p:sldId id="315" r:id="rId18"/>
    <p:sldId id="319" r:id="rId19"/>
    <p:sldId id="274" r:id="rId20"/>
    <p:sldId id="269" r:id="rId21"/>
    <p:sldId id="270" r:id="rId22"/>
    <p:sldId id="277" r:id="rId23"/>
    <p:sldId id="272" r:id="rId24"/>
  </p:sldIdLst>
  <p:sldSz cx="9144000" cy="6858000" type="screen4x3"/>
  <p:notesSz cx="6858000" cy="9144000"/>
  <p:defaultTextStyle>
    <a:defPPr>
      <a:defRPr lang="es-N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90" y="-26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EE51CE-7548-4565-B381-F5FEA95625C4}"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s-NI"/>
        </a:p>
      </dgm:t>
    </dgm:pt>
    <dgm:pt modelId="{330C5AC1-20D2-4003-A5A5-E0A8D9BD287F}">
      <dgm:prSet phldrT="[Texto]"/>
      <dgm:spPr/>
      <dgm:t>
        <a:bodyPr/>
        <a:lstStyle/>
        <a:p>
          <a:r>
            <a:rPr lang="es-NI" dirty="0" smtClean="0"/>
            <a:t>DECLARACION UNIVERSAL DE LOS DERECHOS HUMANOS (arts. 1,7,16 y 25). </a:t>
          </a:r>
          <a:endParaRPr lang="es-NI" dirty="0"/>
        </a:p>
      </dgm:t>
    </dgm:pt>
    <dgm:pt modelId="{1088BAC7-372E-425C-891B-52F8FF18A804}" type="parTrans" cxnId="{6D835133-297C-4879-B397-473EE552DCB7}">
      <dgm:prSet/>
      <dgm:spPr/>
      <dgm:t>
        <a:bodyPr/>
        <a:lstStyle/>
        <a:p>
          <a:endParaRPr lang="es-NI"/>
        </a:p>
      </dgm:t>
    </dgm:pt>
    <dgm:pt modelId="{B148A0FB-8DFF-45E5-A493-0285A9DCED5D}" type="sibTrans" cxnId="{6D835133-297C-4879-B397-473EE552DCB7}">
      <dgm:prSet/>
      <dgm:spPr/>
      <dgm:t>
        <a:bodyPr/>
        <a:lstStyle/>
        <a:p>
          <a:endParaRPr lang="es-NI"/>
        </a:p>
      </dgm:t>
    </dgm:pt>
    <dgm:pt modelId="{06C87DA5-2D0E-44C8-8245-9AB58AE8D0A1}">
      <dgm:prSet/>
      <dgm:spPr/>
      <dgm:t>
        <a:bodyPr/>
        <a:lstStyle/>
        <a:p>
          <a:r>
            <a:rPr lang="es-NI" dirty="0" smtClean="0"/>
            <a:t>Pacto Internacional de Derechos Económicos, Sociales y Culturales el derecho a la protección (art. 3 y 19).</a:t>
          </a:r>
          <a:endParaRPr lang="es-NI" dirty="0"/>
        </a:p>
      </dgm:t>
    </dgm:pt>
    <dgm:pt modelId="{44597BE5-853C-40ED-848E-16D6DD3B6523}" type="parTrans" cxnId="{88EC7B06-2FA7-4BFE-8842-3C2BFE9E2071}">
      <dgm:prSet/>
      <dgm:spPr/>
      <dgm:t>
        <a:bodyPr/>
        <a:lstStyle/>
        <a:p>
          <a:endParaRPr lang="es-NI"/>
        </a:p>
      </dgm:t>
    </dgm:pt>
    <dgm:pt modelId="{3A33E7F7-C0B0-4EB6-9963-7D8DE47055C2}" type="sibTrans" cxnId="{88EC7B06-2FA7-4BFE-8842-3C2BFE9E2071}">
      <dgm:prSet/>
      <dgm:spPr/>
      <dgm:t>
        <a:bodyPr/>
        <a:lstStyle/>
        <a:p>
          <a:endParaRPr lang="es-NI"/>
        </a:p>
      </dgm:t>
    </dgm:pt>
    <dgm:pt modelId="{0AEF13DF-F2CA-4C75-BD08-F72D4663B0BC}">
      <dgm:prSet/>
      <dgm:spPr/>
      <dgm:t>
        <a:bodyPr/>
        <a:lstStyle/>
        <a:p>
          <a:r>
            <a:rPr lang="es-NI" dirty="0" smtClean="0"/>
            <a:t>Convención Americana de los Derechos Humanos conocida como el Pacto de San José, establece en los artículos 1, 8, 17,19 y 25 los derechos humanos relativos a la familia y puntualiza el derecho a la protección brindada familia, sociedad y el Estado. (arts. 17,19 y 25).</a:t>
          </a:r>
          <a:endParaRPr lang="es-NI" dirty="0"/>
        </a:p>
      </dgm:t>
    </dgm:pt>
    <dgm:pt modelId="{DDD22D09-3B8F-48A0-9151-2F7242ED627A}" type="parTrans" cxnId="{003685C3-4209-4C4D-AC1F-FCDB2542BFF0}">
      <dgm:prSet/>
      <dgm:spPr/>
      <dgm:t>
        <a:bodyPr/>
        <a:lstStyle/>
        <a:p>
          <a:endParaRPr lang="es-NI"/>
        </a:p>
      </dgm:t>
    </dgm:pt>
    <dgm:pt modelId="{A16BB606-4576-4F5F-87DC-5958AECF3361}" type="sibTrans" cxnId="{003685C3-4209-4C4D-AC1F-FCDB2542BFF0}">
      <dgm:prSet/>
      <dgm:spPr/>
      <dgm:t>
        <a:bodyPr/>
        <a:lstStyle/>
        <a:p>
          <a:endParaRPr lang="es-NI"/>
        </a:p>
      </dgm:t>
    </dgm:pt>
    <dgm:pt modelId="{D2545FE1-82A2-44D3-A0BA-FD87208EB128}">
      <dgm:prSet/>
      <dgm:spPr/>
      <dgm:t>
        <a:bodyPr/>
        <a:lstStyle/>
        <a:p>
          <a:r>
            <a:rPr lang="es-NI" dirty="0" smtClean="0"/>
            <a:t>Declaración Americana de los Derechos y Deberes del hombre establece el derecho a la vida, a la libertad e igualdad, derecho a la maternidad y establece el derecho a ser escuchado en público, así como garantizar un nivel de vida adecuado ( art. 1).</a:t>
          </a:r>
          <a:endParaRPr lang="es-NI" dirty="0"/>
        </a:p>
      </dgm:t>
    </dgm:pt>
    <dgm:pt modelId="{5AD82648-1906-491A-93E0-2FFD23ABA722}" type="parTrans" cxnId="{A5442263-C045-4F47-97C9-265B1CEAD2CF}">
      <dgm:prSet/>
      <dgm:spPr/>
      <dgm:t>
        <a:bodyPr/>
        <a:lstStyle/>
        <a:p>
          <a:endParaRPr lang="es-NI"/>
        </a:p>
      </dgm:t>
    </dgm:pt>
    <dgm:pt modelId="{402B2228-E8E2-45CB-BA2A-DE1B62A5B715}" type="sibTrans" cxnId="{A5442263-C045-4F47-97C9-265B1CEAD2CF}">
      <dgm:prSet/>
      <dgm:spPr/>
      <dgm:t>
        <a:bodyPr/>
        <a:lstStyle/>
        <a:p>
          <a:endParaRPr lang="es-NI"/>
        </a:p>
      </dgm:t>
    </dgm:pt>
    <dgm:pt modelId="{E0D7DEC6-4052-4572-BD14-12A2D5FA6ACF}" type="pres">
      <dgm:prSet presAssocID="{F6EE51CE-7548-4565-B381-F5FEA95625C4}" presName="Name0" presStyleCnt="0">
        <dgm:presLayoutVars>
          <dgm:dir/>
          <dgm:resizeHandles val="exact"/>
        </dgm:presLayoutVars>
      </dgm:prSet>
      <dgm:spPr/>
      <dgm:t>
        <a:bodyPr/>
        <a:lstStyle/>
        <a:p>
          <a:endParaRPr lang="es-NI"/>
        </a:p>
      </dgm:t>
    </dgm:pt>
    <dgm:pt modelId="{0A05F8D9-22E1-4B5B-9236-8654AAACDB43}" type="pres">
      <dgm:prSet presAssocID="{F6EE51CE-7548-4565-B381-F5FEA95625C4}" presName="arrow" presStyleLbl="bgShp" presStyleIdx="0" presStyleCnt="1"/>
      <dgm:spPr/>
    </dgm:pt>
    <dgm:pt modelId="{F5F12ED3-CAF1-4A61-AABF-45B1300E4471}" type="pres">
      <dgm:prSet presAssocID="{F6EE51CE-7548-4565-B381-F5FEA95625C4}" presName="points" presStyleCnt="0"/>
      <dgm:spPr/>
    </dgm:pt>
    <dgm:pt modelId="{F2E6084F-0EFD-4749-A274-6C915BFB00A7}" type="pres">
      <dgm:prSet presAssocID="{330C5AC1-20D2-4003-A5A5-E0A8D9BD287F}" presName="compositeA" presStyleCnt="0"/>
      <dgm:spPr/>
    </dgm:pt>
    <dgm:pt modelId="{9AFD2816-DB4F-4DD6-9E3A-CCAAA626DDE3}" type="pres">
      <dgm:prSet presAssocID="{330C5AC1-20D2-4003-A5A5-E0A8D9BD287F}" presName="textA" presStyleLbl="revTx" presStyleIdx="0" presStyleCnt="4">
        <dgm:presLayoutVars>
          <dgm:bulletEnabled val="1"/>
        </dgm:presLayoutVars>
      </dgm:prSet>
      <dgm:spPr/>
      <dgm:t>
        <a:bodyPr/>
        <a:lstStyle/>
        <a:p>
          <a:endParaRPr lang="es-NI"/>
        </a:p>
      </dgm:t>
    </dgm:pt>
    <dgm:pt modelId="{FABE0D11-39AA-414E-8D95-605F715ABC26}" type="pres">
      <dgm:prSet presAssocID="{330C5AC1-20D2-4003-A5A5-E0A8D9BD287F}" presName="circleA" presStyleLbl="node1" presStyleIdx="0" presStyleCnt="4" custScaleX="149138" custScaleY="125439" custLinFactNeighborX="-13324" custLinFactNeighborY="7879"/>
      <dgm:spPr/>
    </dgm:pt>
    <dgm:pt modelId="{D1669496-2511-4E44-9100-5F5FF1FE02B8}" type="pres">
      <dgm:prSet presAssocID="{330C5AC1-20D2-4003-A5A5-E0A8D9BD287F}" presName="spaceA" presStyleCnt="0"/>
      <dgm:spPr/>
    </dgm:pt>
    <dgm:pt modelId="{949D70AE-1B90-47B5-96E0-FAD87AEA083B}" type="pres">
      <dgm:prSet presAssocID="{B148A0FB-8DFF-45E5-A493-0285A9DCED5D}" presName="space" presStyleCnt="0"/>
      <dgm:spPr/>
    </dgm:pt>
    <dgm:pt modelId="{F275C29A-6184-4FCD-923B-EE9F5BA0BCD5}" type="pres">
      <dgm:prSet presAssocID="{06C87DA5-2D0E-44C8-8245-9AB58AE8D0A1}" presName="compositeB" presStyleCnt="0"/>
      <dgm:spPr/>
    </dgm:pt>
    <dgm:pt modelId="{993206D4-CB4B-447B-85A0-51779B7839EB}" type="pres">
      <dgm:prSet presAssocID="{06C87DA5-2D0E-44C8-8245-9AB58AE8D0A1}" presName="textB" presStyleLbl="revTx" presStyleIdx="1" presStyleCnt="4">
        <dgm:presLayoutVars>
          <dgm:bulletEnabled val="1"/>
        </dgm:presLayoutVars>
      </dgm:prSet>
      <dgm:spPr/>
      <dgm:t>
        <a:bodyPr/>
        <a:lstStyle/>
        <a:p>
          <a:endParaRPr lang="es-NI"/>
        </a:p>
      </dgm:t>
    </dgm:pt>
    <dgm:pt modelId="{E6A034AB-752B-4C72-94F2-F674D0E643F5}" type="pres">
      <dgm:prSet presAssocID="{06C87DA5-2D0E-44C8-8245-9AB58AE8D0A1}" presName="circleB" presStyleLbl="node1" presStyleIdx="1" presStyleCnt="4"/>
      <dgm:spPr/>
    </dgm:pt>
    <dgm:pt modelId="{7A743F14-E7B1-47B7-A736-D1F9C0DD2CB4}" type="pres">
      <dgm:prSet presAssocID="{06C87DA5-2D0E-44C8-8245-9AB58AE8D0A1}" presName="spaceB" presStyleCnt="0"/>
      <dgm:spPr/>
    </dgm:pt>
    <dgm:pt modelId="{067EE4E6-0924-43D1-B7B4-DFEFAF3A0ED2}" type="pres">
      <dgm:prSet presAssocID="{3A33E7F7-C0B0-4EB6-9963-7D8DE47055C2}" presName="space" presStyleCnt="0"/>
      <dgm:spPr/>
    </dgm:pt>
    <dgm:pt modelId="{8C8A6342-5F02-4A14-80A9-028B24E2FE9E}" type="pres">
      <dgm:prSet presAssocID="{0AEF13DF-F2CA-4C75-BD08-F72D4663B0BC}" presName="compositeA" presStyleCnt="0"/>
      <dgm:spPr/>
    </dgm:pt>
    <dgm:pt modelId="{93EEB45C-1617-49A7-965E-44C560FE29C8}" type="pres">
      <dgm:prSet presAssocID="{0AEF13DF-F2CA-4C75-BD08-F72D4663B0BC}" presName="textA" presStyleLbl="revTx" presStyleIdx="2" presStyleCnt="4">
        <dgm:presLayoutVars>
          <dgm:bulletEnabled val="1"/>
        </dgm:presLayoutVars>
      </dgm:prSet>
      <dgm:spPr/>
      <dgm:t>
        <a:bodyPr/>
        <a:lstStyle/>
        <a:p>
          <a:endParaRPr lang="es-NI"/>
        </a:p>
      </dgm:t>
    </dgm:pt>
    <dgm:pt modelId="{6AD40D41-DAD2-4661-8DE8-AF809EE09CCD}" type="pres">
      <dgm:prSet presAssocID="{0AEF13DF-F2CA-4C75-BD08-F72D4663B0BC}" presName="circleA" presStyleLbl="node1" presStyleIdx="2" presStyleCnt="4"/>
      <dgm:spPr/>
    </dgm:pt>
    <dgm:pt modelId="{1BDA52F8-6D08-4B9B-BEAA-7B94041A6BF4}" type="pres">
      <dgm:prSet presAssocID="{0AEF13DF-F2CA-4C75-BD08-F72D4663B0BC}" presName="spaceA" presStyleCnt="0"/>
      <dgm:spPr/>
    </dgm:pt>
    <dgm:pt modelId="{3210EBDE-E0DB-4E7E-A92A-27503E693088}" type="pres">
      <dgm:prSet presAssocID="{A16BB606-4576-4F5F-87DC-5958AECF3361}" presName="space" presStyleCnt="0"/>
      <dgm:spPr/>
    </dgm:pt>
    <dgm:pt modelId="{CAEC1D31-38A9-42EB-B43C-7E37DF605270}" type="pres">
      <dgm:prSet presAssocID="{D2545FE1-82A2-44D3-A0BA-FD87208EB128}" presName="compositeB" presStyleCnt="0"/>
      <dgm:spPr/>
    </dgm:pt>
    <dgm:pt modelId="{425309EB-8B21-4326-90E6-3323885FA63C}" type="pres">
      <dgm:prSet presAssocID="{D2545FE1-82A2-44D3-A0BA-FD87208EB128}" presName="textB" presStyleLbl="revTx" presStyleIdx="3" presStyleCnt="4">
        <dgm:presLayoutVars>
          <dgm:bulletEnabled val="1"/>
        </dgm:presLayoutVars>
      </dgm:prSet>
      <dgm:spPr/>
      <dgm:t>
        <a:bodyPr/>
        <a:lstStyle/>
        <a:p>
          <a:endParaRPr lang="es-NI"/>
        </a:p>
      </dgm:t>
    </dgm:pt>
    <dgm:pt modelId="{EB113ACE-EC4F-4610-A481-715BBB06FA1D}" type="pres">
      <dgm:prSet presAssocID="{D2545FE1-82A2-44D3-A0BA-FD87208EB128}" presName="circleB" presStyleLbl="node1" presStyleIdx="3" presStyleCnt="4"/>
      <dgm:spPr/>
    </dgm:pt>
    <dgm:pt modelId="{3633C9A1-4C7A-4060-914D-CF216C5351E7}" type="pres">
      <dgm:prSet presAssocID="{D2545FE1-82A2-44D3-A0BA-FD87208EB128}" presName="spaceB" presStyleCnt="0"/>
      <dgm:spPr/>
    </dgm:pt>
  </dgm:ptLst>
  <dgm:cxnLst>
    <dgm:cxn modelId="{6D835133-297C-4879-B397-473EE552DCB7}" srcId="{F6EE51CE-7548-4565-B381-F5FEA95625C4}" destId="{330C5AC1-20D2-4003-A5A5-E0A8D9BD287F}" srcOrd="0" destOrd="0" parTransId="{1088BAC7-372E-425C-891B-52F8FF18A804}" sibTransId="{B148A0FB-8DFF-45E5-A493-0285A9DCED5D}"/>
    <dgm:cxn modelId="{BB4D699A-1510-4FE3-BDAB-87D23A7C3D28}" type="presOf" srcId="{0AEF13DF-F2CA-4C75-BD08-F72D4663B0BC}" destId="{93EEB45C-1617-49A7-965E-44C560FE29C8}" srcOrd="0" destOrd="0" presId="urn:microsoft.com/office/officeart/2005/8/layout/hProcess11"/>
    <dgm:cxn modelId="{36C9B4F5-8A30-4DB8-A472-C9FAC2541DB8}" type="presOf" srcId="{D2545FE1-82A2-44D3-A0BA-FD87208EB128}" destId="{425309EB-8B21-4326-90E6-3323885FA63C}" srcOrd="0" destOrd="0" presId="urn:microsoft.com/office/officeart/2005/8/layout/hProcess11"/>
    <dgm:cxn modelId="{7B445E4D-74F3-4951-A82A-ECD5D12D8BD0}" type="presOf" srcId="{F6EE51CE-7548-4565-B381-F5FEA95625C4}" destId="{E0D7DEC6-4052-4572-BD14-12A2D5FA6ACF}" srcOrd="0" destOrd="0" presId="urn:microsoft.com/office/officeart/2005/8/layout/hProcess11"/>
    <dgm:cxn modelId="{B265B028-28C8-488B-B9F4-F1AB775FF25F}" type="presOf" srcId="{06C87DA5-2D0E-44C8-8245-9AB58AE8D0A1}" destId="{993206D4-CB4B-447B-85A0-51779B7839EB}" srcOrd="0" destOrd="0" presId="urn:microsoft.com/office/officeart/2005/8/layout/hProcess11"/>
    <dgm:cxn modelId="{B5FA095A-499F-4B1D-B5CE-6F469BE7125D}" type="presOf" srcId="{330C5AC1-20D2-4003-A5A5-E0A8D9BD287F}" destId="{9AFD2816-DB4F-4DD6-9E3A-CCAAA626DDE3}" srcOrd="0" destOrd="0" presId="urn:microsoft.com/office/officeart/2005/8/layout/hProcess11"/>
    <dgm:cxn modelId="{88EC7B06-2FA7-4BFE-8842-3C2BFE9E2071}" srcId="{F6EE51CE-7548-4565-B381-F5FEA95625C4}" destId="{06C87DA5-2D0E-44C8-8245-9AB58AE8D0A1}" srcOrd="1" destOrd="0" parTransId="{44597BE5-853C-40ED-848E-16D6DD3B6523}" sibTransId="{3A33E7F7-C0B0-4EB6-9963-7D8DE47055C2}"/>
    <dgm:cxn modelId="{003685C3-4209-4C4D-AC1F-FCDB2542BFF0}" srcId="{F6EE51CE-7548-4565-B381-F5FEA95625C4}" destId="{0AEF13DF-F2CA-4C75-BD08-F72D4663B0BC}" srcOrd="2" destOrd="0" parTransId="{DDD22D09-3B8F-48A0-9151-2F7242ED627A}" sibTransId="{A16BB606-4576-4F5F-87DC-5958AECF3361}"/>
    <dgm:cxn modelId="{A5442263-C045-4F47-97C9-265B1CEAD2CF}" srcId="{F6EE51CE-7548-4565-B381-F5FEA95625C4}" destId="{D2545FE1-82A2-44D3-A0BA-FD87208EB128}" srcOrd="3" destOrd="0" parTransId="{5AD82648-1906-491A-93E0-2FFD23ABA722}" sibTransId="{402B2228-E8E2-45CB-BA2A-DE1B62A5B715}"/>
    <dgm:cxn modelId="{CEEC5469-D26D-48FF-A0C2-1F34E726A63D}" type="presParOf" srcId="{E0D7DEC6-4052-4572-BD14-12A2D5FA6ACF}" destId="{0A05F8D9-22E1-4B5B-9236-8654AAACDB43}" srcOrd="0" destOrd="0" presId="urn:microsoft.com/office/officeart/2005/8/layout/hProcess11"/>
    <dgm:cxn modelId="{EF48DF8A-7A0C-4DEA-9A99-EE62D96C74F2}" type="presParOf" srcId="{E0D7DEC6-4052-4572-BD14-12A2D5FA6ACF}" destId="{F5F12ED3-CAF1-4A61-AABF-45B1300E4471}" srcOrd="1" destOrd="0" presId="urn:microsoft.com/office/officeart/2005/8/layout/hProcess11"/>
    <dgm:cxn modelId="{4124D3AC-1DE0-4AD0-9923-1D4FEBAA0656}" type="presParOf" srcId="{F5F12ED3-CAF1-4A61-AABF-45B1300E4471}" destId="{F2E6084F-0EFD-4749-A274-6C915BFB00A7}" srcOrd="0" destOrd="0" presId="urn:microsoft.com/office/officeart/2005/8/layout/hProcess11"/>
    <dgm:cxn modelId="{29F6C5C6-772E-4746-B8FB-7D0AE3E7281C}" type="presParOf" srcId="{F2E6084F-0EFD-4749-A274-6C915BFB00A7}" destId="{9AFD2816-DB4F-4DD6-9E3A-CCAAA626DDE3}" srcOrd="0" destOrd="0" presId="urn:microsoft.com/office/officeart/2005/8/layout/hProcess11"/>
    <dgm:cxn modelId="{417E668D-FEEA-4F96-9EB8-66E81E0EC412}" type="presParOf" srcId="{F2E6084F-0EFD-4749-A274-6C915BFB00A7}" destId="{FABE0D11-39AA-414E-8D95-605F715ABC26}" srcOrd="1" destOrd="0" presId="urn:microsoft.com/office/officeart/2005/8/layout/hProcess11"/>
    <dgm:cxn modelId="{3D968B25-D700-4E89-9694-9858B8D6EA18}" type="presParOf" srcId="{F2E6084F-0EFD-4749-A274-6C915BFB00A7}" destId="{D1669496-2511-4E44-9100-5F5FF1FE02B8}" srcOrd="2" destOrd="0" presId="urn:microsoft.com/office/officeart/2005/8/layout/hProcess11"/>
    <dgm:cxn modelId="{72DFD755-0F6A-4990-A0E1-856FE42CEEDE}" type="presParOf" srcId="{F5F12ED3-CAF1-4A61-AABF-45B1300E4471}" destId="{949D70AE-1B90-47B5-96E0-FAD87AEA083B}" srcOrd="1" destOrd="0" presId="urn:microsoft.com/office/officeart/2005/8/layout/hProcess11"/>
    <dgm:cxn modelId="{F451DB3E-DDFB-46C3-9784-ADE9EDC94F6B}" type="presParOf" srcId="{F5F12ED3-CAF1-4A61-AABF-45B1300E4471}" destId="{F275C29A-6184-4FCD-923B-EE9F5BA0BCD5}" srcOrd="2" destOrd="0" presId="urn:microsoft.com/office/officeart/2005/8/layout/hProcess11"/>
    <dgm:cxn modelId="{1DC878C7-F283-40DA-B036-027C2E11929E}" type="presParOf" srcId="{F275C29A-6184-4FCD-923B-EE9F5BA0BCD5}" destId="{993206D4-CB4B-447B-85A0-51779B7839EB}" srcOrd="0" destOrd="0" presId="urn:microsoft.com/office/officeart/2005/8/layout/hProcess11"/>
    <dgm:cxn modelId="{B3EDA3F2-7302-4FF8-A608-8352257A14AB}" type="presParOf" srcId="{F275C29A-6184-4FCD-923B-EE9F5BA0BCD5}" destId="{E6A034AB-752B-4C72-94F2-F674D0E643F5}" srcOrd="1" destOrd="0" presId="urn:microsoft.com/office/officeart/2005/8/layout/hProcess11"/>
    <dgm:cxn modelId="{F69C2209-1E24-46A9-B292-623107A43D65}" type="presParOf" srcId="{F275C29A-6184-4FCD-923B-EE9F5BA0BCD5}" destId="{7A743F14-E7B1-47B7-A736-D1F9C0DD2CB4}" srcOrd="2" destOrd="0" presId="urn:microsoft.com/office/officeart/2005/8/layout/hProcess11"/>
    <dgm:cxn modelId="{D7B4CE34-67E8-4E1D-98C4-18328A4DBF83}" type="presParOf" srcId="{F5F12ED3-CAF1-4A61-AABF-45B1300E4471}" destId="{067EE4E6-0924-43D1-B7B4-DFEFAF3A0ED2}" srcOrd="3" destOrd="0" presId="urn:microsoft.com/office/officeart/2005/8/layout/hProcess11"/>
    <dgm:cxn modelId="{04E41B5F-2B3E-4A19-BE0D-D90A44BB8ADA}" type="presParOf" srcId="{F5F12ED3-CAF1-4A61-AABF-45B1300E4471}" destId="{8C8A6342-5F02-4A14-80A9-028B24E2FE9E}" srcOrd="4" destOrd="0" presId="urn:microsoft.com/office/officeart/2005/8/layout/hProcess11"/>
    <dgm:cxn modelId="{7E6F5991-8E43-4490-B645-ED6922B6EFC9}" type="presParOf" srcId="{8C8A6342-5F02-4A14-80A9-028B24E2FE9E}" destId="{93EEB45C-1617-49A7-965E-44C560FE29C8}" srcOrd="0" destOrd="0" presId="urn:microsoft.com/office/officeart/2005/8/layout/hProcess11"/>
    <dgm:cxn modelId="{ECF371D4-FB46-4DC0-B220-05C7D82BCE13}" type="presParOf" srcId="{8C8A6342-5F02-4A14-80A9-028B24E2FE9E}" destId="{6AD40D41-DAD2-4661-8DE8-AF809EE09CCD}" srcOrd="1" destOrd="0" presId="urn:microsoft.com/office/officeart/2005/8/layout/hProcess11"/>
    <dgm:cxn modelId="{5749DBB4-1E28-484A-96A8-5FE30E07C0F6}" type="presParOf" srcId="{8C8A6342-5F02-4A14-80A9-028B24E2FE9E}" destId="{1BDA52F8-6D08-4B9B-BEAA-7B94041A6BF4}" srcOrd="2" destOrd="0" presId="urn:microsoft.com/office/officeart/2005/8/layout/hProcess11"/>
    <dgm:cxn modelId="{872D831C-3FD8-42C5-B48C-EFE8EC54E8B5}" type="presParOf" srcId="{F5F12ED3-CAF1-4A61-AABF-45B1300E4471}" destId="{3210EBDE-E0DB-4E7E-A92A-27503E693088}" srcOrd="5" destOrd="0" presId="urn:microsoft.com/office/officeart/2005/8/layout/hProcess11"/>
    <dgm:cxn modelId="{7874C254-753C-4827-AA22-2B7F0EFFC88E}" type="presParOf" srcId="{F5F12ED3-CAF1-4A61-AABF-45B1300E4471}" destId="{CAEC1D31-38A9-42EB-B43C-7E37DF605270}" srcOrd="6" destOrd="0" presId="urn:microsoft.com/office/officeart/2005/8/layout/hProcess11"/>
    <dgm:cxn modelId="{3329E8E8-8EE8-4209-8B67-8FAD8DDF3186}" type="presParOf" srcId="{CAEC1D31-38A9-42EB-B43C-7E37DF605270}" destId="{425309EB-8B21-4326-90E6-3323885FA63C}" srcOrd="0" destOrd="0" presId="urn:microsoft.com/office/officeart/2005/8/layout/hProcess11"/>
    <dgm:cxn modelId="{97AEAD22-974D-41D4-8B30-41830806315A}" type="presParOf" srcId="{CAEC1D31-38A9-42EB-B43C-7E37DF605270}" destId="{EB113ACE-EC4F-4610-A481-715BBB06FA1D}" srcOrd="1" destOrd="0" presId="urn:microsoft.com/office/officeart/2005/8/layout/hProcess11"/>
    <dgm:cxn modelId="{64FCC867-0F06-470E-889E-AE2367DDA4C3}" type="presParOf" srcId="{CAEC1D31-38A9-42EB-B43C-7E37DF605270}" destId="{3633C9A1-4C7A-4060-914D-CF216C5351E7}" srcOrd="2" destOrd="0" presId="urn:microsoft.com/office/officeart/2005/8/layout/hProcess1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472AEC-2EFB-4761-A489-DA4DD0905EA9}"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s-NI"/>
        </a:p>
      </dgm:t>
    </dgm:pt>
    <dgm:pt modelId="{92968ABE-1C1D-44CD-8338-A3242E3CCF50}">
      <dgm:prSet/>
      <dgm:spPr/>
      <dgm:t>
        <a:bodyPr/>
        <a:lstStyle/>
        <a:p>
          <a:r>
            <a:rPr lang="es-NI" dirty="0" smtClean="0"/>
            <a:t>Convenio sobre Aspectos Civiles de la Sustracción de Menores 1980 CH 1980.</a:t>
          </a:r>
          <a:endParaRPr lang="es-NI" dirty="0"/>
        </a:p>
      </dgm:t>
    </dgm:pt>
    <dgm:pt modelId="{93F12C2A-00C0-4211-8607-1C5D9F3019A7}" type="parTrans" cxnId="{0DF6CFBB-F180-47D1-AC46-E8CC4CA05515}">
      <dgm:prSet/>
      <dgm:spPr/>
      <dgm:t>
        <a:bodyPr/>
        <a:lstStyle/>
        <a:p>
          <a:endParaRPr lang="es-NI"/>
        </a:p>
      </dgm:t>
    </dgm:pt>
    <dgm:pt modelId="{D60272B4-6EBD-4F22-91F1-2FE9B4A4D8A4}" type="sibTrans" cxnId="{0DF6CFBB-F180-47D1-AC46-E8CC4CA05515}">
      <dgm:prSet/>
      <dgm:spPr/>
      <dgm:t>
        <a:bodyPr/>
        <a:lstStyle/>
        <a:p>
          <a:endParaRPr lang="es-NI"/>
        </a:p>
      </dgm:t>
    </dgm:pt>
    <dgm:pt modelId="{6ED07BA0-1BD5-4C02-AF1A-4F1539698731}" type="pres">
      <dgm:prSet presAssocID="{C9472AEC-2EFB-4761-A489-DA4DD0905EA9}" presName="Name0" presStyleCnt="0">
        <dgm:presLayoutVars>
          <dgm:dir/>
          <dgm:animLvl val="lvl"/>
          <dgm:resizeHandles val="exact"/>
        </dgm:presLayoutVars>
      </dgm:prSet>
      <dgm:spPr/>
      <dgm:t>
        <a:bodyPr/>
        <a:lstStyle/>
        <a:p>
          <a:endParaRPr lang="es-NI"/>
        </a:p>
      </dgm:t>
    </dgm:pt>
    <dgm:pt modelId="{B921F32F-D557-4452-A918-1CB2B526AF61}" type="pres">
      <dgm:prSet presAssocID="{92968ABE-1C1D-44CD-8338-A3242E3CCF50}" presName="parTxOnly" presStyleLbl="node1" presStyleIdx="0" presStyleCnt="1" custScaleX="74702" custScaleY="26181" custLinFactNeighborX="0" custLinFactNeighborY="-9811">
        <dgm:presLayoutVars>
          <dgm:chMax val="0"/>
          <dgm:chPref val="0"/>
          <dgm:bulletEnabled val="1"/>
        </dgm:presLayoutVars>
      </dgm:prSet>
      <dgm:spPr/>
      <dgm:t>
        <a:bodyPr/>
        <a:lstStyle/>
        <a:p>
          <a:endParaRPr lang="es-NI"/>
        </a:p>
      </dgm:t>
    </dgm:pt>
  </dgm:ptLst>
  <dgm:cxnLst>
    <dgm:cxn modelId="{0DF6CFBB-F180-47D1-AC46-E8CC4CA05515}" srcId="{C9472AEC-2EFB-4761-A489-DA4DD0905EA9}" destId="{92968ABE-1C1D-44CD-8338-A3242E3CCF50}" srcOrd="0" destOrd="0" parTransId="{93F12C2A-00C0-4211-8607-1C5D9F3019A7}" sibTransId="{D60272B4-6EBD-4F22-91F1-2FE9B4A4D8A4}"/>
    <dgm:cxn modelId="{DFD6EB71-8810-4E4A-83BF-F729332938AC}" type="presOf" srcId="{C9472AEC-2EFB-4761-A489-DA4DD0905EA9}" destId="{6ED07BA0-1BD5-4C02-AF1A-4F1539698731}" srcOrd="0" destOrd="0" presId="urn:microsoft.com/office/officeart/2005/8/layout/chevron1"/>
    <dgm:cxn modelId="{A81FB313-2B05-4589-86A9-A1A8D23AA7FD}" type="presOf" srcId="{92968ABE-1C1D-44CD-8338-A3242E3CCF50}" destId="{B921F32F-D557-4452-A918-1CB2B526AF61}" srcOrd="0" destOrd="0" presId="urn:microsoft.com/office/officeart/2005/8/layout/chevron1"/>
    <dgm:cxn modelId="{3CF24169-1CDA-40C9-A3B6-5D25F323AED2}" type="presParOf" srcId="{6ED07BA0-1BD5-4C02-AF1A-4F1539698731}" destId="{B921F32F-D557-4452-A918-1CB2B526AF61}" srcOrd="0"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51FFED-5515-4CCF-8114-A5BE12D35C9A}" type="doc">
      <dgm:prSet loTypeId="urn:microsoft.com/office/officeart/2008/layout/AlternatingHexagons" loCatId="list" qsTypeId="urn:microsoft.com/office/officeart/2005/8/quickstyle/simple1" qsCatId="simple" csTypeId="urn:microsoft.com/office/officeart/2005/8/colors/accent0_3" csCatId="mainScheme" phldr="1"/>
      <dgm:spPr/>
      <dgm:t>
        <a:bodyPr/>
        <a:lstStyle/>
        <a:p>
          <a:endParaRPr lang="es-NI"/>
        </a:p>
      </dgm:t>
    </dgm:pt>
    <dgm:pt modelId="{45019E53-8895-4EDC-86FC-869215BE71CE}">
      <dgm:prSet phldrT="[Texto]"/>
      <dgm:spPr/>
      <dgm:t>
        <a:bodyPr/>
        <a:lstStyle/>
        <a:p>
          <a:r>
            <a:rPr lang="es-NI" dirty="0" smtClean="0"/>
            <a:t>No efectividad del ejercicio de la custodia o haya consentido.</a:t>
          </a:r>
          <a:endParaRPr lang="es-NI" dirty="0"/>
        </a:p>
      </dgm:t>
    </dgm:pt>
    <dgm:pt modelId="{B481792F-BBA1-4DA8-8BAA-8E1721A8D976}" type="parTrans" cxnId="{E3F4BA3B-5D3C-472A-9272-F0BE6B70792C}">
      <dgm:prSet/>
      <dgm:spPr/>
      <dgm:t>
        <a:bodyPr/>
        <a:lstStyle/>
        <a:p>
          <a:endParaRPr lang="es-NI"/>
        </a:p>
      </dgm:t>
    </dgm:pt>
    <dgm:pt modelId="{42BE7838-4A4B-41A4-A3BC-E6AB53387318}" type="sibTrans" cxnId="{E3F4BA3B-5D3C-472A-9272-F0BE6B70792C}">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NI" dirty="0" smtClean="0"/>
            <a:t>Grave Riesgo en la Integridad, física, sicológica y situación intolerable para el NNA.</a:t>
          </a:r>
        </a:p>
        <a:p>
          <a:pPr defTabSz="1600200">
            <a:lnSpc>
              <a:spcPct val="90000"/>
            </a:lnSpc>
            <a:spcBef>
              <a:spcPct val="0"/>
            </a:spcBef>
            <a:spcAft>
              <a:spcPct val="35000"/>
            </a:spcAft>
          </a:pPr>
          <a:endParaRPr lang="es-NI" dirty="0"/>
        </a:p>
      </dgm:t>
    </dgm:pt>
    <dgm:pt modelId="{59937955-00B3-43F7-B7AB-DCD54AE35CA9}">
      <dgm:prSet phldrT="[Texto]"/>
      <dgm:spPr/>
      <dgm:t>
        <a:bodyPr/>
        <a:lstStyle/>
        <a:p>
          <a:endParaRPr lang="es-NI" dirty="0"/>
        </a:p>
      </dgm:t>
    </dgm:pt>
    <dgm:pt modelId="{A17EC884-6D11-43CA-BF10-660FE6D0D347}" type="parTrans" cxnId="{D6B7A348-1A82-40B9-8C52-69C180AD39DA}">
      <dgm:prSet/>
      <dgm:spPr/>
      <dgm:t>
        <a:bodyPr/>
        <a:lstStyle/>
        <a:p>
          <a:endParaRPr lang="es-NI"/>
        </a:p>
      </dgm:t>
    </dgm:pt>
    <dgm:pt modelId="{A36B168E-1997-479A-B4CA-5C87317C8120}" type="sibTrans" cxnId="{D6B7A348-1A82-40B9-8C52-69C180AD39DA}">
      <dgm:prSet/>
      <dgm:spPr/>
      <dgm:t>
        <a:bodyPr/>
        <a:lstStyle/>
        <a:p>
          <a:endParaRPr lang="es-NI"/>
        </a:p>
      </dgm:t>
    </dgm:pt>
    <dgm:pt modelId="{6D4A42C4-C0DD-4714-B1EC-673E20B4B327}">
      <dgm:prSet phldrT="[Texto]"/>
      <dgm:spPr/>
      <dgm:t>
        <a:bodyPr/>
        <a:lstStyle/>
        <a:p>
          <a:r>
            <a:rPr lang="es-NI" dirty="0" smtClean="0"/>
            <a:t>OPOSICION DEL NNA. Valorable de acuerdo a la edad y grado de madurez.</a:t>
          </a:r>
          <a:endParaRPr lang="es-NI" dirty="0"/>
        </a:p>
      </dgm:t>
    </dgm:pt>
    <dgm:pt modelId="{F42C4E4F-F944-4DB3-83C4-862E08A82060}" type="parTrans" cxnId="{942E00D0-6522-4DF8-AA3F-86C1C4340920}">
      <dgm:prSet/>
      <dgm:spPr/>
      <dgm:t>
        <a:bodyPr/>
        <a:lstStyle/>
        <a:p>
          <a:endParaRPr lang="es-NI"/>
        </a:p>
      </dgm:t>
    </dgm:pt>
    <dgm:pt modelId="{9FF4E030-4E3F-4DAC-9384-3423F2393773}" type="sibTrans" cxnId="{942E00D0-6522-4DF8-AA3F-86C1C4340920}">
      <dgm:prSet/>
      <dgm:spPr/>
      <dgm:t>
        <a:bodyPr/>
        <a:lstStyle/>
        <a:p>
          <a:r>
            <a:rPr lang="es-NI" dirty="0" smtClean="0"/>
            <a:t>No lo permitan los Principios Fundamentales del Estado Requerido</a:t>
          </a:r>
          <a:endParaRPr lang="es-NI" dirty="0"/>
        </a:p>
      </dgm:t>
    </dgm:pt>
    <dgm:pt modelId="{43ABD9FD-20E0-4C4E-B403-898DBB7898BD}">
      <dgm:prSet phldrT="[Texto]"/>
      <dgm:spPr/>
      <dgm:t>
        <a:bodyPr/>
        <a:lstStyle/>
        <a:p>
          <a:r>
            <a:rPr lang="es-NI" dirty="0" smtClean="0"/>
            <a:t>.</a:t>
          </a:r>
          <a:endParaRPr lang="es-NI" dirty="0"/>
        </a:p>
      </dgm:t>
    </dgm:pt>
    <dgm:pt modelId="{0EE3D1AC-680E-4EB7-82FA-D9B957F00845}" type="parTrans" cxnId="{220FE4E6-6E4A-428C-953E-E50BE35F529A}">
      <dgm:prSet/>
      <dgm:spPr/>
      <dgm:t>
        <a:bodyPr/>
        <a:lstStyle/>
        <a:p>
          <a:endParaRPr lang="es-NI"/>
        </a:p>
      </dgm:t>
    </dgm:pt>
    <dgm:pt modelId="{44E3E10B-565A-4FB5-847E-93F5FDD89875}" type="sibTrans" cxnId="{220FE4E6-6E4A-428C-953E-E50BE35F529A}">
      <dgm:prSet/>
      <dgm:spPr/>
      <dgm:t>
        <a:bodyPr/>
        <a:lstStyle/>
        <a:p>
          <a:endParaRPr lang="es-NI"/>
        </a:p>
      </dgm:t>
    </dgm:pt>
    <dgm:pt modelId="{2C03F869-A994-4823-AD6C-A80D92FBF215}" type="pres">
      <dgm:prSet presAssocID="{8A51FFED-5515-4CCF-8114-A5BE12D35C9A}" presName="Name0" presStyleCnt="0">
        <dgm:presLayoutVars>
          <dgm:chMax/>
          <dgm:chPref/>
          <dgm:dir/>
          <dgm:animLvl val="lvl"/>
        </dgm:presLayoutVars>
      </dgm:prSet>
      <dgm:spPr/>
      <dgm:t>
        <a:bodyPr/>
        <a:lstStyle/>
        <a:p>
          <a:endParaRPr lang="es-ES"/>
        </a:p>
      </dgm:t>
    </dgm:pt>
    <dgm:pt modelId="{A779B7A8-C469-4358-9442-CD9F549672DA}" type="pres">
      <dgm:prSet presAssocID="{45019E53-8895-4EDC-86FC-869215BE71CE}" presName="composite" presStyleCnt="0"/>
      <dgm:spPr/>
    </dgm:pt>
    <dgm:pt modelId="{68B67307-6660-4334-B775-62B3F5E4FA5F}" type="pres">
      <dgm:prSet presAssocID="{45019E53-8895-4EDC-86FC-869215BE71CE}" presName="Parent1" presStyleLbl="node1" presStyleIdx="0" presStyleCnt="4">
        <dgm:presLayoutVars>
          <dgm:chMax val="1"/>
          <dgm:chPref val="1"/>
          <dgm:bulletEnabled val="1"/>
        </dgm:presLayoutVars>
      </dgm:prSet>
      <dgm:spPr/>
      <dgm:t>
        <a:bodyPr/>
        <a:lstStyle/>
        <a:p>
          <a:endParaRPr lang="es-ES"/>
        </a:p>
      </dgm:t>
    </dgm:pt>
    <dgm:pt modelId="{FE9D9B53-7143-4F2E-9999-B67930D203DD}" type="pres">
      <dgm:prSet presAssocID="{45019E53-8895-4EDC-86FC-869215BE71CE}" presName="Childtext1" presStyleLbl="revTx" presStyleIdx="0" presStyleCnt="2">
        <dgm:presLayoutVars>
          <dgm:chMax val="0"/>
          <dgm:chPref val="0"/>
          <dgm:bulletEnabled val="1"/>
        </dgm:presLayoutVars>
      </dgm:prSet>
      <dgm:spPr/>
      <dgm:t>
        <a:bodyPr/>
        <a:lstStyle/>
        <a:p>
          <a:endParaRPr lang="es-ES"/>
        </a:p>
      </dgm:t>
    </dgm:pt>
    <dgm:pt modelId="{59FBA9E8-1DBC-4DA9-B905-39708B6BC1FF}" type="pres">
      <dgm:prSet presAssocID="{45019E53-8895-4EDC-86FC-869215BE71CE}" presName="BalanceSpacing" presStyleCnt="0"/>
      <dgm:spPr/>
    </dgm:pt>
    <dgm:pt modelId="{FEFC6356-FF8F-414B-9C18-9CE0C0A0D86A}" type="pres">
      <dgm:prSet presAssocID="{45019E53-8895-4EDC-86FC-869215BE71CE}" presName="BalanceSpacing1" presStyleCnt="0"/>
      <dgm:spPr/>
    </dgm:pt>
    <dgm:pt modelId="{126F28CA-05FA-46C4-83EE-241AE9ACEE09}" type="pres">
      <dgm:prSet presAssocID="{42BE7838-4A4B-41A4-A3BC-E6AB53387318}" presName="Accent1Text" presStyleLbl="node1" presStyleIdx="1" presStyleCnt="4"/>
      <dgm:spPr/>
      <dgm:t>
        <a:bodyPr/>
        <a:lstStyle/>
        <a:p>
          <a:endParaRPr lang="es-ES"/>
        </a:p>
      </dgm:t>
    </dgm:pt>
    <dgm:pt modelId="{48B37EC9-8717-4CB6-9C99-D676668286FC}" type="pres">
      <dgm:prSet presAssocID="{42BE7838-4A4B-41A4-A3BC-E6AB53387318}" presName="spaceBetweenRectangles" presStyleCnt="0"/>
      <dgm:spPr/>
    </dgm:pt>
    <dgm:pt modelId="{62D3D354-A5B8-4E01-B611-494D48BD4618}" type="pres">
      <dgm:prSet presAssocID="{6D4A42C4-C0DD-4714-B1EC-673E20B4B327}" presName="composite" presStyleCnt="0"/>
      <dgm:spPr/>
    </dgm:pt>
    <dgm:pt modelId="{C6921DF8-337A-49AD-90D3-4767ACE7EBD6}" type="pres">
      <dgm:prSet presAssocID="{6D4A42C4-C0DD-4714-B1EC-673E20B4B327}" presName="Parent1" presStyleLbl="node1" presStyleIdx="2" presStyleCnt="4">
        <dgm:presLayoutVars>
          <dgm:chMax val="1"/>
          <dgm:chPref val="1"/>
          <dgm:bulletEnabled val="1"/>
        </dgm:presLayoutVars>
      </dgm:prSet>
      <dgm:spPr/>
      <dgm:t>
        <a:bodyPr/>
        <a:lstStyle/>
        <a:p>
          <a:endParaRPr lang="es-ES"/>
        </a:p>
      </dgm:t>
    </dgm:pt>
    <dgm:pt modelId="{6A40F663-0172-4E92-AEF1-FC3CD730CD36}" type="pres">
      <dgm:prSet presAssocID="{6D4A42C4-C0DD-4714-B1EC-673E20B4B327}" presName="Childtext1" presStyleLbl="revTx" presStyleIdx="1" presStyleCnt="2">
        <dgm:presLayoutVars>
          <dgm:chMax val="0"/>
          <dgm:chPref val="0"/>
          <dgm:bulletEnabled val="1"/>
        </dgm:presLayoutVars>
      </dgm:prSet>
      <dgm:spPr/>
      <dgm:t>
        <a:bodyPr/>
        <a:lstStyle/>
        <a:p>
          <a:endParaRPr lang="es-ES"/>
        </a:p>
      </dgm:t>
    </dgm:pt>
    <dgm:pt modelId="{6FA3784D-423A-4F47-8EBD-90DC39DA7018}" type="pres">
      <dgm:prSet presAssocID="{6D4A42C4-C0DD-4714-B1EC-673E20B4B327}" presName="BalanceSpacing" presStyleCnt="0"/>
      <dgm:spPr/>
    </dgm:pt>
    <dgm:pt modelId="{28750F56-E2BF-4295-B6E8-89276DBD31EC}" type="pres">
      <dgm:prSet presAssocID="{6D4A42C4-C0DD-4714-B1EC-673E20B4B327}" presName="BalanceSpacing1" presStyleCnt="0"/>
      <dgm:spPr/>
    </dgm:pt>
    <dgm:pt modelId="{35DE9386-C6E3-4D99-BC14-6101E39BC3C9}" type="pres">
      <dgm:prSet presAssocID="{9FF4E030-4E3F-4DAC-9384-3423F2393773}" presName="Accent1Text" presStyleLbl="node1" presStyleIdx="3" presStyleCnt="4"/>
      <dgm:spPr/>
      <dgm:t>
        <a:bodyPr/>
        <a:lstStyle/>
        <a:p>
          <a:endParaRPr lang="es-ES"/>
        </a:p>
      </dgm:t>
    </dgm:pt>
  </dgm:ptLst>
  <dgm:cxnLst>
    <dgm:cxn modelId="{D6B7A348-1A82-40B9-8C52-69C180AD39DA}" srcId="{45019E53-8895-4EDC-86FC-869215BE71CE}" destId="{59937955-00B3-43F7-B7AB-DCD54AE35CA9}" srcOrd="0" destOrd="0" parTransId="{A17EC884-6D11-43CA-BF10-660FE6D0D347}" sibTransId="{A36B168E-1997-479A-B4CA-5C87317C8120}"/>
    <dgm:cxn modelId="{7820BC1F-F61B-4CD7-9BDE-F17BC94BF727}" type="presOf" srcId="{59937955-00B3-43F7-B7AB-DCD54AE35CA9}" destId="{FE9D9B53-7143-4F2E-9999-B67930D203DD}" srcOrd="0" destOrd="0" presId="urn:microsoft.com/office/officeart/2008/layout/AlternatingHexagons"/>
    <dgm:cxn modelId="{84BCEBE9-C84D-4B6E-8ADD-4B90E1C0E7BC}" type="presOf" srcId="{8A51FFED-5515-4CCF-8114-A5BE12D35C9A}" destId="{2C03F869-A994-4823-AD6C-A80D92FBF215}" srcOrd="0" destOrd="0" presId="urn:microsoft.com/office/officeart/2008/layout/AlternatingHexagons"/>
    <dgm:cxn modelId="{EEE30117-D657-42C3-AB6F-447865018D71}" type="presOf" srcId="{6D4A42C4-C0DD-4714-B1EC-673E20B4B327}" destId="{C6921DF8-337A-49AD-90D3-4767ACE7EBD6}" srcOrd="0" destOrd="0" presId="urn:microsoft.com/office/officeart/2008/layout/AlternatingHexagons"/>
    <dgm:cxn modelId="{928171CD-B8B3-4B17-BC22-457C9AA49C0E}" type="presOf" srcId="{9FF4E030-4E3F-4DAC-9384-3423F2393773}" destId="{35DE9386-C6E3-4D99-BC14-6101E39BC3C9}" srcOrd="0" destOrd="0" presId="urn:microsoft.com/office/officeart/2008/layout/AlternatingHexagons"/>
    <dgm:cxn modelId="{220FE4E6-6E4A-428C-953E-E50BE35F529A}" srcId="{6D4A42C4-C0DD-4714-B1EC-673E20B4B327}" destId="{43ABD9FD-20E0-4C4E-B403-898DBB7898BD}" srcOrd="0" destOrd="0" parTransId="{0EE3D1AC-680E-4EB7-82FA-D9B957F00845}" sibTransId="{44E3E10B-565A-4FB5-847E-93F5FDD89875}"/>
    <dgm:cxn modelId="{FA81359B-D7CB-4884-92DD-7B1C7FD93711}" type="presOf" srcId="{43ABD9FD-20E0-4C4E-B403-898DBB7898BD}" destId="{6A40F663-0172-4E92-AEF1-FC3CD730CD36}" srcOrd="0" destOrd="0" presId="urn:microsoft.com/office/officeart/2008/layout/AlternatingHexagons"/>
    <dgm:cxn modelId="{DC05E0BF-FB40-430E-B3E8-7736A636DF97}" type="presOf" srcId="{45019E53-8895-4EDC-86FC-869215BE71CE}" destId="{68B67307-6660-4334-B775-62B3F5E4FA5F}" srcOrd="0" destOrd="0" presId="urn:microsoft.com/office/officeart/2008/layout/AlternatingHexagons"/>
    <dgm:cxn modelId="{942E00D0-6522-4DF8-AA3F-86C1C4340920}" srcId="{8A51FFED-5515-4CCF-8114-A5BE12D35C9A}" destId="{6D4A42C4-C0DD-4714-B1EC-673E20B4B327}" srcOrd="1" destOrd="0" parTransId="{F42C4E4F-F944-4DB3-83C4-862E08A82060}" sibTransId="{9FF4E030-4E3F-4DAC-9384-3423F2393773}"/>
    <dgm:cxn modelId="{E3F4BA3B-5D3C-472A-9272-F0BE6B70792C}" srcId="{8A51FFED-5515-4CCF-8114-A5BE12D35C9A}" destId="{45019E53-8895-4EDC-86FC-869215BE71CE}" srcOrd="0" destOrd="0" parTransId="{B481792F-BBA1-4DA8-8BAA-8E1721A8D976}" sibTransId="{42BE7838-4A4B-41A4-A3BC-E6AB53387318}"/>
    <dgm:cxn modelId="{4D2F928B-8DE4-4B14-B623-1DEB42907110}" type="presOf" srcId="{42BE7838-4A4B-41A4-A3BC-E6AB53387318}" destId="{126F28CA-05FA-46C4-83EE-241AE9ACEE09}" srcOrd="0" destOrd="0" presId="urn:microsoft.com/office/officeart/2008/layout/AlternatingHexagons"/>
    <dgm:cxn modelId="{83BC6B51-53CA-4209-AAE2-88EF50D74220}" type="presParOf" srcId="{2C03F869-A994-4823-AD6C-A80D92FBF215}" destId="{A779B7A8-C469-4358-9442-CD9F549672DA}" srcOrd="0" destOrd="0" presId="urn:microsoft.com/office/officeart/2008/layout/AlternatingHexagons"/>
    <dgm:cxn modelId="{076C44E1-9890-41C6-8034-005D28CF952D}" type="presParOf" srcId="{A779B7A8-C469-4358-9442-CD9F549672DA}" destId="{68B67307-6660-4334-B775-62B3F5E4FA5F}" srcOrd="0" destOrd="0" presId="urn:microsoft.com/office/officeart/2008/layout/AlternatingHexagons"/>
    <dgm:cxn modelId="{9DE4E2CE-3979-4290-9CDC-E0EB0810331D}" type="presParOf" srcId="{A779B7A8-C469-4358-9442-CD9F549672DA}" destId="{FE9D9B53-7143-4F2E-9999-B67930D203DD}" srcOrd="1" destOrd="0" presId="urn:microsoft.com/office/officeart/2008/layout/AlternatingHexagons"/>
    <dgm:cxn modelId="{494055CE-3F63-482B-AE51-76C3A103089A}" type="presParOf" srcId="{A779B7A8-C469-4358-9442-CD9F549672DA}" destId="{59FBA9E8-1DBC-4DA9-B905-39708B6BC1FF}" srcOrd="2" destOrd="0" presId="urn:microsoft.com/office/officeart/2008/layout/AlternatingHexagons"/>
    <dgm:cxn modelId="{373E35ED-A2D1-46FB-8F7C-1BA4E6F17AAF}" type="presParOf" srcId="{A779B7A8-C469-4358-9442-CD9F549672DA}" destId="{FEFC6356-FF8F-414B-9C18-9CE0C0A0D86A}" srcOrd="3" destOrd="0" presId="urn:microsoft.com/office/officeart/2008/layout/AlternatingHexagons"/>
    <dgm:cxn modelId="{0C82934D-AD82-4B79-A8BD-25B94C9684DB}" type="presParOf" srcId="{A779B7A8-C469-4358-9442-CD9F549672DA}" destId="{126F28CA-05FA-46C4-83EE-241AE9ACEE09}" srcOrd="4" destOrd="0" presId="urn:microsoft.com/office/officeart/2008/layout/AlternatingHexagons"/>
    <dgm:cxn modelId="{412A952C-ACAC-42B3-ADFA-B00A06DFD10A}" type="presParOf" srcId="{2C03F869-A994-4823-AD6C-A80D92FBF215}" destId="{48B37EC9-8717-4CB6-9C99-D676668286FC}" srcOrd="1" destOrd="0" presId="urn:microsoft.com/office/officeart/2008/layout/AlternatingHexagons"/>
    <dgm:cxn modelId="{235D30C6-B329-4B06-B784-D06B828F2F0D}" type="presParOf" srcId="{2C03F869-A994-4823-AD6C-A80D92FBF215}" destId="{62D3D354-A5B8-4E01-B611-494D48BD4618}" srcOrd="2" destOrd="0" presId="urn:microsoft.com/office/officeart/2008/layout/AlternatingHexagons"/>
    <dgm:cxn modelId="{DF43C8E3-F3C0-465F-9E59-BFB6733B00D6}" type="presParOf" srcId="{62D3D354-A5B8-4E01-B611-494D48BD4618}" destId="{C6921DF8-337A-49AD-90D3-4767ACE7EBD6}" srcOrd="0" destOrd="0" presId="urn:microsoft.com/office/officeart/2008/layout/AlternatingHexagons"/>
    <dgm:cxn modelId="{D0E3EDC8-1424-4461-BE71-7DE0DE998DEA}" type="presParOf" srcId="{62D3D354-A5B8-4E01-B611-494D48BD4618}" destId="{6A40F663-0172-4E92-AEF1-FC3CD730CD36}" srcOrd="1" destOrd="0" presId="urn:microsoft.com/office/officeart/2008/layout/AlternatingHexagons"/>
    <dgm:cxn modelId="{D0F830D3-B142-4930-B88E-A3E2232E23DE}" type="presParOf" srcId="{62D3D354-A5B8-4E01-B611-494D48BD4618}" destId="{6FA3784D-423A-4F47-8EBD-90DC39DA7018}" srcOrd="2" destOrd="0" presId="urn:microsoft.com/office/officeart/2008/layout/AlternatingHexagons"/>
    <dgm:cxn modelId="{45A40033-4D41-4906-B48C-A356F0920050}" type="presParOf" srcId="{62D3D354-A5B8-4E01-B611-494D48BD4618}" destId="{28750F56-E2BF-4295-B6E8-89276DBD31EC}" srcOrd="3" destOrd="0" presId="urn:microsoft.com/office/officeart/2008/layout/AlternatingHexagons"/>
    <dgm:cxn modelId="{24427F06-3DFA-41DE-92AC-A9AF553BB705}" type="presParOf" srcId="{62D3D354-A5B8-4E01-B611-494D48BD4618}" destId="{35DE9386-C6E3-4D99-BC14-6101E39BC3C9}" srcOrd="4" destOrd="0" presId="urn:microsoft.com/office/officeart/2008/layout/AlternatingHexagons"/>
  </dgm:cxnLst>
  <dgm:bg>
    <a:solidFill>
      <a:schemeClr val="accent3">
        <a:lumMod val="60000"/>
        <a:lumOff val="4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2A019A-A32E-4C4D-A49B-CB23D765F0F1}" type="doc">
      <dgm:prSet loTypeId="urn:microsoft.com/office/officeart/2005/8/layout/venn2" loCatId="relationship" qsTypeId="urn:microsoft.com/office/officeart/2005/8/quickstyle/simple3" qsCatId="simple" csTypeId="urn:microsoft.com/office/officeart/2005/8/colors/colorful2" csCatId="colorful" phldr="1"/>
      <dgm:spPr/>
      <dgm:t>
        <a:bodyPr/>
        <a:lstStyle/>
        <a:p>
          <a:endParaRPr lang="es-NI"/>
        </a:p>
      </dgm:t>
    </dgm:pt>
    <dgm:pt modelId="{2C637FB3-4B7B-4B3D-B54D-6F7AB2401BCF}">
      <dgm:prSet phldrT="[Texto]"/>
      <dgm:spPr/>
      <dgm:t>
        <a:bodyPr/>
        <a:lstStyle/>
        <a:p>
          <a:r>
            <a:rPr lang="es-NI" dirty="0" smtClean="0"/>
            <a:t>AUSENTE O IRRESPONSABLE</a:t>
          </a:r>
          <a:endParaRPr lang="es-NI" dirty="0"/>
        </a:p>
      </dgm:t>
    </dgm:pt>
    <dgm:pt modelId="{34D1B5F3-6562-4DC2-B8B4-43CCF1C5A8A9}" type="parTrans" cxnId="{A3C63536-78C5-46B4-BFE8-6D1EC959B374}">
      <dgm:prSet/>
      <dgm:spPr/>
      <dgm:t>
        <a:bodyPr/>
        <a:lstStyle/>
        <a:p>
          <a:endParaRPr lang="es-NI"/>
        </a:p>
      </dgm:t>
    </dgm:pt>
    <dgm:pt modelId="{3CD3A85C-D612-4146-948A-2D7080ACBCF9}" type="sibTrans" cxnId="{A3C63536-78C5-46B4-BFE8-6D1EC959B374}">
      <dgm:prSet/>
      <dgm:spPr/>
      <dgm:t>
        <a:bodyPr/>
        <a:lstStyle/>
        <a:p>
          <a:endParaRPr lang="es-NI"/>
        </a:p>
      </dgm:t>
    </dgm:pt>
    <dgm:pt modelId="{9840CD1A-A8BB-4374-9D92-691AE05AFA6E}">
      <dgm:prSet phldrT="[Texto]"/>
      <dgm:spPr/>
      <dgm:t>
        <a:bodyPr/>
        <a:lstStyle/>
        <a:p>
          <a:r>
            <a:rPr lang="es-NI" dirty="0" smtClean="0"/>
            <a:t>SEPARADA</a:t>
          </a:r>
          <a:endParaRPr lang="es-NI" dirty="0"/>
        </a:p>
      </dgm:t>
    </dgm:pt>
    <dgm:pt modelId="{A697DDB1-F123-48BF-A2F3-EE63FF95F44E}" type="parTrans" cxnId="{276D4324-1013-47EC-859E-448139CC8B65}">
      <dgm:prSet/>
      <dgm:spPr/>
      <dgm:t>
        <a:bodyPr/>
        <a:lstStyle/>
        <a:p>
          <a:endParaRPr lang="es-NI"/>
        </a:p>
      </dgm:t>
    </dgm:pt>
    <dgm:pt modelId="{BF5DF77B-0CE9-4259-B11B-C18F52C7562D}" type="sibTrans" cxnId="{276D4324-1013-47EC-859E-448139CC8B65}">
      <dgm:prSet/>
      <dgm:spPr/>
      <dgm:t>
        <a:bodyPr/>
        <a:lstStyle/>
        <a:p>
          <a:endParaRPr lang="es-NI"/>
        </a:p>
      </dgm:t>
    </dgm:pt>
    <dgm:pt modelId="{3DB99E40-B00A-4DAD-9C7D-B77312EBE7F0}">
      <dgm:prSet phldrT="[Texto]"/>
      <dgm:spPr/>
      <dgm:t>
        <a:bodyPr/>
        <a:lstStyle/>
        <a:p>
          <a:r>
            <a:rPr lang="es-NI" dirty="0" smtClean="0"/>
            <a:t>AMBOS/CONJUNTA</a:t>
          </a:r>
          <a:endParaRPr lang="es-NI" dirty="0"/>
        </a:p>
      </dgm:t>
    </dgm:pt>
    <dgm:pt modelId="{D9831A20-AD6C-411E-B49B-D7379581C7F7}" type="parTrans" cxnId="{6C76AAA4-0FE3-4CF6-A2CD-DE1F1BDC9F70}">
      <dgm:prSet/>
      <dgm:spPr/>
      <dgm:t>
        <a:bodyPr/>
        <a:lstStyle/>
        <a:p>
          <a:endParaRPr lang="es-NI"/>
        </a:p>
      </dgm:t>
    </dgm:pt>
    <dgm:pt modelId="{80DD1D23-FC61-4524-895B-274B682173D3}" type="sibTrans" cxnId="{6C76AAA4-0FE3-4CF6-A2CD-DE1F1BDC9F70}">
      <dgm:prSet/>
      <dgm:spPr/>
      <dgm:t>
        <a:bodyPr/>
        <a:lstStyle/>
        <a:p>
          <a:endParaRPr lang="es-NI"/>
        </a:p>
      </dgm:t>
    </dgm:pt>
    <dgm:pt modelId="{AE828DFC-D16C-401B-9A5A-0FEAFEB4B342}">
      <dgm:prSet phldrT="[Texto]"/>
      <dgm:spPr/>
      <dgm:t>
        <a:bodyPr/>
        <a:lstStyle/>
        <a:p>
          <a:r>
            <a:rPr lang="es-NI" dirty="0" smtClean="0"/>
            <a:t>CUSTODIA</a:t>
          </a:r>
          <a:endParaRPr lang="es-NI" dirty="0"/>
        </a:p>
      </dgm:t>
    </dgm:pt>
    <dgm:pt modelId="{6D3759B9-B877-4743-85A5-A36DFDE2EFC7}" type="parTrans" cxnId="{9755A160-FCB4-40E3-8CF6-7C0E390BEDA5}">
      <dgm:prSet/>
      <dgm:spPr/>
      <dgm:t>
        <a:bodyPr/>
        <a:lstStyle/>
        <a:p>
          <a:endParaRPr lang="es-NI"/>
        </a:p>
      </dgm:t>
    </dgm:pt>
    <dgm:pt modelId="{083E537E-5DBB-4B2D-B46C-A2F490BDD56E}" type="sibTrans" cxnId="{9755A160-FCB4-40E3-8CF6-7C0E390BEDA5}">
      <dgm:prSet/>
      <dgm:spPr/>
      <dgm:t>
        <a:bodyPr/>
        <a:lstStyle/>
        <a:p>
          <a:endParaRPr lang="es-NI"/>
        </a:p>
      </dgm:t>
    </dgm:pt>
    <dgm:pt modelId="{8DE987E3-86B3-4260-A0F7-A4763CE831C1}" type="pres">
      <dgm:prSet presAssocID="{922A019A-A32E-4C4D-A49B-CB23D765F0F1}" presName="Name0" presStyleCnt="0">
        <dgm:presLayoutVars>
          <dgm:chMax val="7"/>
          <dgm:resizeHandles val="exact"/>
        </dgm:presLayoutVars>
      </dgm:prSet>
      <dgm:spPr/>
      <dgm:t>
        <a:bodyPr/>
        <a:lstStyle/>
        <a:p>
          <a:endParaRPr lang="es-NI"/>
        </a:p>
      </dgm:t>
    </dgm:pt>
    <dgm:pt modelId="{134E2438-DC47-4989-970C-34B3ABE8EFBA}" type="pres">
      <dgm:prSet presAssocID="{922A019A-A32E-4C4D-A49B-CB23D765F0F1}" presName="comp1" presStyleCnt="0"/>
      <dgm:spPr/>
    </dgm:pt>
    <dgm:pt modelId="{432AB422-CA29-4A3C-86D6-683886BCCB5B}" type="pres">
      <dgm:prSet presAssocID="{922A019A-A32E-4C4D-A49B-CB23D765F0F1}" presName="circle1" presStyleLbl="node1" presStyleIdx="0" presStyleCnt="4" custScaleX="144504"/>
      <dgm:spPr/>
      <dgm:t>
        <a:bodyPr/>
        <a:lstStyle/>
        <a:p>
          <a:endParaRPr lang="es-NI"/>
        </a:p>
      </dgm:t>
    </dgm:pt>
    <dgm:pt modelId="{CDD12F37-C8B7-4727-BFAA-E47F3FC9E67F}" type="pres">
      <dgm:prSet presAssocID="{922A019A-A32E-4C4D-A49B-CB23D765F0F1}" presName="c1text" presStyleLbl="node1" presStyleIdx="0" presStyleCnt="4">
        <dgm:presLayoutVars>
          <dgm:bulletEnabled val="1"/>
        </dgm:presLayoutVars>
      </dgm:prSet>
      <dgm:spPr/>
      <dgm:t>
        <a:bodyPr/>
        <a:lstStyle/>
        <a:p>
          <a:endParaRPr lang="es-NI"/>
        </a:p>
      </dgm:t>
    </dgm:pt>
    <dgm:pt modelId="{B1B7AA70-C86E-484E-9F07-60F7B0346DC3}" type="pres">
      <dgm:prSet presAssocID="{922A019A-A32E-4C4D-A49B-CB23D765F0F1}" presName="comp2" presStyleCnt="0"/>
      <dgm:spPr/>
    </dgm:pt>
    <dgm:pt modelId="{75C11453-9F05-412B-971B-F1F5ACEF25EF}" type="pres">
      <dgm:prSet presAssocID="{922A019A-A32E-4C4D-A49B-CB23D765F0F1}" presName="circle2" presStyleLbl="node1" presStyleIdx="1" presStyleCnt="4"/>
      <dgm:spPr/>
      <dgm:t>
        <a:bodyPr/>
        <a:lstStyle/>
        <a:p>
          <a:endParaRPr lang="es-NI"/>
        </a:p>
      </dgm:t>
    </dgm:pt>
    <dgm:pt modelId="{B851C88B-F26E-485A-B49E-C47BAE570CEF}" type="pres">
      <dgm:prSet presAssocID="{922A019A-A32E-4C4D-A49B-CB23D765F0F1}" presName="c2text" presStyleLbl="node1" presStyleIdx="1" presStyleCnt="4">
        <dgm:presLayoutVars>
          <dgm:bulletEnabled val="1"/>
        </dgm:presLayoutVars>
      </dgm:prSet>
      <dgm:spPr/>
      <dgm:t>
        <a:bodyPr/>
        <a:lstStyle/>
        <a:p>
          <a:endParaRPr lang="es-NI"/>
        </a:p>
      </dgm:t>
    </dgm:pt>
    <dgm:pt modelId="{1D37DB6B-0F19-4894-9E9C-C61AB641C726}" type="pres">
      <dgm:prSet presAssocID="{922A019A-A32E-4C4D-A49B-CB23D765F0F1}" presName="comp3" presStyleCnt="0"/>
      <dgm:spPr/>
    </dgm:pt>
    <dgm:pt modelId="{B3F76997-6630-40D1-8821-E83FD587A26C}" type="pres">
      <dgm:prSet presAssocID="{922A019A-A32E-4C4D-A49B-CB23D765F0F1}" presName="circle3" presStyleLbl="node1" presStyleIdx="2" presStyleCnt="4"/>
      <dgm:spPr/>
      <dgm:t>
        <a:bodyPr/>
        <a:lstStyle/>
        <a:p>
          <a:endParaRPr lang="es-NI"/>
        </a:p>
      </dgm:t>
    </dgm:pt>
    <dgm:pt modelId="{EBE03DF6-F1B8-4E54-837F-32576A52846F}" type="pres">
      <dgm:prSet presAssocID="{922A019A-A32E-4C4D-A49B-CB23D765F0F1}" presName="c3text" presStyleLbl="node1" presStyleIdx="2" presStyleCnt="4">
        <dgm:presLayoutVars>
          <dgm:bulletEnabled val="1"/>
        </dgm:presLayoutVars>
      </dgm:prSet>
      <dgm:spPr/>
      <dgm:t>
        <a:bodyPr/>
        <a:lstStyle/>
        <a:p>
          <a:endParaRPr lang="es-NI"/>
        </a:p>
      </dgm:t>
    </dgm:pt>
    <dgm:pt modelId="{1C8FCF61-A1F8-40F6-A2B5-9636C9ABF7C8}" type="pres">
      <dgm:prSet presAssocID="{922A019A-A32E-4C4D-A49B-CB23D765F0F1}" presName="comp4" presStyleCnt="0"/>
      <dgm:spPr/>
    </dgm:pt>
    <dgm:pt modelId="{2DBD3BBD-7C52-4E44-8690-A03C1FBFC3BA}" type="pres">
      <dgm:prSet presAssocID="{922A019A-A32E-4C4D-A49B-CB23D765F0F1}" presName="circle4" presStyleLbl="node1" presStyleIdx="3" presStyleCnt="4"/>
      <dgm:spPr/>
      <dgm:t>
        <a:bodyPr/>
        <a:lstStyle/>
        <a:p>
          <a:endParaRPr lang="es-NI"/>
        </a:p>
      </dgm:t>
    </dgm:pt>
    <dgm:pt modelId="{989F45AA-C562-46B9-8B88-0C63E969B2BD}" type="pres">
      <dgm:prSet presAssocID="{922A019A-A32E-4C4D-A49B-CB23D765F0F1}" presName="c4text" presStyleLbl="node1" presStyleIdx="3" presStyleCnt="4">
        <dgm:presLayoutVars>
          <dgm:bulletEnabled val="1"/>
        </dgm:presLayoutVars>
      </dgm:prSet>
      <dgm:spPr/>
      <dgm:t>
        <a:bodyPr/>
        <a:lstStyle/>
        <a:p>
          <a:endParaRPr lang="es-NI"/>
        </a:p>
      </dgm:t>
    </dgm:pt>
  </dgm:ptLst>
  <dgm:cxnLst>
    <dgm:cxn modelId="{6F007060-C9C0-4D64-814E-CA0DA814ADD7}" type="presOf" srcId="{9840CD1A-A8BB-4374-9D92-691AE05AFA6E}" destId="{75C11453-9F05-412B-971B-F1F5ACEF25EF}" srcOrd="0" destOrd="0" presId="urn:microsoft.com/office/officeart/2005/8/layout/venn2"/>
    <dgm:cxn modelId="{A3C63536-78C5-46B4-BFE8-6D1EC959B374}" srcId="{922A019A-A32E-4C4D-A49B-CB23D765F0F1}" destId="{2C637FB3-4B7B-4B3D-B54D-6F7AB2401BCF}" srcOrd="0" destOrd="0" parTransId="{34D1B5F3-6562-4DC2-B8B4-43CCF1C5A8A9}" sibTransId="{3CD3A85C-D612-4146-948A-2D7080ACBCF9}"/>
    <dgm:cxn modelId="{6A5F9BD7-9E8B-4DAF-8F57-3E5407AFBA03}" type="presOf" srcId="{AE828DFC-D16C-401B-9A5A-0FEAFEB4B342}" destId="{2DBD3BBD-7C52-4E44-8690-A03C1FBFC3BA}" srcOrd="0" destOrd="0" presId="urn:microsoft.com/office/officeart/2005/8/layout/venn2"/>
    <dgm:cxn modelId="{A533B994-C497-49F0-A7BE-3B9529A6A568}" type="presOf" srcId="{3DB99E40-B00A-4DAD-9C7D-B77312EBE7F0}" destId="{B3F76997-6630-40D1-8821-E83FD587A26C}" srcOrd="0" destOrd="0" presId="urn:microsoft.com/office/officeart/2005/8/layout/venn2"/>
    <dgm:cxn modelId="{6C76AAA4-0FE3-4CF6-A2CD-DE1F1BDC9F70}" srcId="{922A019A-A32E-4C4D-A49B-CB23D765F0F1}" destId="{3DB99E40-B00A-4DAD-9C7D-B77312EBE7F0}" srcOrd="2" destOrd="0" parTransId="{D9831A20-AD6C-411E-B49B-D7379581C7F7}" sibTransId="{80DD1D23-FC61-4524-895B-274B682173D3}"/>
    <dgm:cxn modelId="{E32DB70A-8B7A-481D-A9E7-DEBA0577E616}" type="presOf" srcId="{9840CD1A-A8BB-4374-9D92-691AE05AFA6E}" destId="{B851C88B-F26E-485A-B49E-C47BAE570CEF}" srcOrd="1" destOrd="0" presId="urn:microsoft.com/office/officeart/2005/8/layout/venn2"/>
    <dgm:cxn modelId="{4FD10FCE-1860-4EB5-933F-BF38D7B6B1AB}" type="presOf" srcId="{2C637FB3-4B7B-4B3D-B54D-6F7AB2401BCF}" destId="{432AB422-CA29-4A3C-86D6-683886BCCB5B}" srcOrd="0" destOrd="0" presId="urn:microsoft.com/office/officeart/2005/8/layout/venn2"/>
    <dgm:cxn modelId="{E15ACB29-4671-4071-98A9-5726E9B28128}" type="presOf" srcId="{922A019A-A32E-4C4D-A49B-CB23D765F0F1}" destId="{8DE987E3-86B3-4260-A0F7-A4763CE831C1}" srcOrd="0" destOrd="0" presId="urn:microsoft.com/office/officeart/2005/8/layout/venn2"/>
    <dgm:cxn modelId="{9755A160-FCB4-40E3-8CF6-7C0E390BEDA5}" srcId="{922A019A-A32E-4C4D-A49B-CB23D765F0F1}" destId="{AE828DFC-D16C-401B-9A5A-0FEAFEB4B342}" srcOrd="3" destOrd="0" parTransId="{6D3759B9-B877-4743-85A5-A36DFDE2EFC7}" sibTransId="{083E537E-5DBB-4B2D-B46C-A2F490BDD56E}"/>
    <dgm:cxn modelId="{276D4324-1013-47EC-859E-448139CC8B65}" srcId="{922A019A-A32E-4C4D-A49B-CB23D765F0F1}" destId="{9840CD1A-A8BB-4374-9D92-691AE05AFA6E}" srcOrd="1" destOrd="0" parTransId="{A697DDB1-F123-48BF-A2F3-EE63FF95F44E}" sibTransId="{BF5DF77B-0CE9-4259-B11B-C18F52C7562D}"/>
    <dgm:cxn modelId="{9DC29644-10ED-44A8-A761-C022209AEF79}" type="presOf" srcId="{3DB99E40-B00A-4DAD-9C7D-B77312EBE7F0}" destId="{EBE03DF6-F1B8-4E54-837F-32576A52846F}" srcOrd="1" destOrd="0" presId="urn:microsoft.com/office/officeart/2005/8/layout/venn2"/>
    <dgm:cxn modelId="{5FC5F088-69B8-4B75-8ABD-AA3A3FE69107}" type="presOf" srcId="{AE828DFC-D16C-401B-9A5A-0FEAFEB4B342}" destId="{989F45AA-C562-46B9-8B88-0C63E969B2BD}" srcOrd="1" destOrd="0" presId="urn:microsoft.com/office/officeart/2005/8/layout/venn2"/>
    <dgm:cxn modelId="{A2ABEF25-4C29-4BB5-9E76-19F89A951810}" type="presOf" srcId="{2C637FB3-4B7B-4B3D-B54D-6F7AB2401BCF}" destId="{CDD12F37-C8B7-4727-BFAA-E47F3FC9E67F}" srcOrd="1" destOrd="0" presId="urn:microsoft.com/office/officeart/2005/8/layout/venn2"/>
    <dgm:cxn modelId="{3A3730FF-6C93-4818-AEA1-DF34A3B171B9}" type="presParOf" srcId="{8DE987E3-86B3-4260-A0F7-A4763CE831C1}" destId="{134E2438-DC47-4989-970C-34B3ABE8EFBA}" srcOrd="0" destOrd="0" presId="urn:microsoft.com/office/officeart/2005/8/layout/venn2"/>
    <dgm:cxn modelId="{7CA533DE-F702-4A0F-AB2F-770DD584CC8A}" type="presParOf" srcId="{134E2438-DC47-4989-970C-34B3ABE8EFBA}" destId="{432AB422-CA29-4A3C-86D6-683886BCCB5B}" srcOrd="0" destOrd="0" presId="urn:microsoft.com/office/officeart/2005/8/layout/venn2"/>
    <dgm:cxn modelId="{9903223E-8EE6-4446-9B6C-295DFACAD96B}" type="presParOf" srcId="{134E2438-DC47-4989-970C-34B3ABE8EFBA}" destId="{CDD12F37-C8B7-4727-BFAA-E47F3FC9E67F}" srcOrd="1" destOrd="0" presId="urn:microsoft.com/office/officeart/2005/8/layout/venn2"/>
    <dgm:cxn modelId="{93210125-B6DB-4CF0-AFB9-A2F63C5D0576}" type="presParOf" srcId="{8DE987E3-86B3-4260-A0F7-A4763CE831C1}" destId="{B1B7AA70-C86E-484E-9F07-60F7B0346DC3}" srcOrd="1" destOrd="0" presId="urn:microsoft.com/office/officeart/2005/8/layout/venn2"/>
    <dgm:cxn modelId="{25568D8A-9938-4B50-983B-59913A9597FA}" type="presParOf" srcId="{B1B7AA70-C86E-484E-9F07-60F7B0346DC3}" destId="{75C11453-9F05-412B-971B-F1F5ACEF25EF}" srcOrd="0" destOrd="0" presId="urn:microsoft.com/office/officeart/2005/8/layout/venn2"/>
    <dgm:cxn modelId="{9478FC4F-E2C1-434D-ACB0-D1EA9B0370E2}" type="presParOf" srcId="{B1B7AA70-C86E-484E-9F07-60F7B0346DC3}" destId="{B851C88B-F26E-485A-B49E-C47BAE570CEF}" srcOrd="1" destOrd="0" presId="urn:microsoft.com/office/officeart/2005/8/layout/venn2"/>
    <dgm:cxn modelId="{C168B61D-3046-4AFD-88CB-205678D25376}" type="presParOf" srcId="{8DE987E3-86B3-4260-A0F7-A4763CE831C1}" destId="{1D37DB6B-0F19-4894-9E9C-C61AB641C726}" srcOrd="2" destOrd="0" presId="urn:microsoft.com/office/officeart/2005/8/layout/venn2"/>
    <dgm:cxn modelId="{9451C51D-D19D-4809-BEE0-08CCABE7A335}" type="presParOf" srcId="{1D37DB6B-0F19-4894-9E9C-C61AB641C726}" destId="{B3F76997-6630-40D1-8821-E83FD587A26C}" srcOrd="0" destOrd="0" presId="urn:microsoft.com/office/officeart/2005/8/layout/venn2"/>
    <dgm:cxn modelId="{5066FF57-0FE3-4EBC-80FA-F775FA6705DB}" type="presParOf" srcId="{1D37DB6B-0F19-4894-9E9C-C61AB641C726}" destId="{EBE03DF6-F1B8-4E54-837F-32576A52846F}" srcOrd="1" destOrd="0" presId="urn:microsoft.com/office/officeart/2005/8/layout/venn2"/>
    <dgm:cxn modelId="{2B8E8142-46D5-4D38-9C1B-60746FA4F7E1}" type="presParOf" srcId="{8DE987E3-86B3-4260-A0F7-A4763CE831C1}" destId="{1C8FCF61-A1F8-40F6-A2B5-9636C9ABF7C8}" srcOrd="3" destOrd="0" presId="urn:microsoft.com/office/officeart/2005/8/layout/venn2"/>
    <dgm:cxn modelId="{9F9EFD01-03A3-4424-B837-8EB932FAC3A4}" type="presParOf" srcId="{1C8FCF61-A1F8-40F6-A2B5-9636C9ABF7C8}" destId="{2DBD3BBD-7C52-4E44-8690-A03C1FBFC3BA}" srcOrd="0" destOrd="0" presId="urn:microsoft.com/office/officeart/2005/8/layout/venn2"/>
    <dgm:cxn modelId="{BC89932D-32F1-456A-BF3A-BFF1BB25A3F4}" type="presParOf" srcId="{1C8FCF61-A1F8-40F6-A2B5-9636C9ABF7C8}" destId="{989F45AA-C562-46B9-8B88-0C63E969B2BD}"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E80B71-736D-4F15-AE05-6C096E68770D}" type="doc">
      <dgm:prSet loTypeId="urn:microsoft.com/office/officeart/2005/8/layout/venn2" loCatId="relationship" qsTypeId="urn:microsoft.com/office/officeart/2005/8/quickstyle/simple1" qsCatId="simple" csTypeId="urn:microsoft.com/office/officeart/2005/8/colors/colorful1#3" csCatId="colorful" phldr="1"/>
      <dgm:spPr/>
      <dgm:t>
        <a:bodyPr/>
        <a:lstStyle/>
        <a:p>
          <a:endParaRPr lang="es-NI"/>
        </a:p>
      </dgm:t>
    </dgm:pt>
    <dgm:pt modelId="{49CD75D0-B3F0-4D65-AF38-A7777CC9D818}">
      <dgm:prSet phldrT="[Texto]"/>
      <dgm:spPr/>
      <dgm:t>
        <a:bodyPr/>
        <a:lstStyle/>
        <a:p>
          <a:r>
            <a:rPr lang="es-NI" dirty="0" smtClean="0"/>
            <a:t>ESTADO</a:t>
          </a:r>
          <a:endParaRPr lang="es-NI" dirty="0"/>
        </a:p>
      </dgm:t>
    </dgm:pt>
    <dgm:pt modelId="{DA47B5EF-6BB8-498E-9D10-DBE6DEE25E13}" type="parTrans" cxnId="{323E6949-CB3A-4D1E-A180-4089469EA68D}">
      <dgm:prSet/>
      <dgm:spPr/>
      <dgm:t>
        <a:bodyPr/>
        <a:lstStyle/>
        <a:p>
          <a:endParaRPr lang="es-NI"/>
        </a:p>
      </dgm:t>
    </dgm:pt>
    <dgm:pt modelId="{4F0E08EB-6760-4DBF-A706-1C8516B7D59B}" type="sibTrans" cxnId="{323E6949-CB3A-4D1E-A180-4089469EA68D}">
      <dgm:prSet/>
      <dgm:spPr/>
      <dgm:t>
        <a:bodyPr/>
        <a:lstStyle/>
        <a:p>
          <a:endParaRPr lang="es-NI"/>
        </a:p>
      </dgm:t>
    </dgm:pt>
    <dgm:pt modelId="{1279E2AC-C7F3-4C78-B3A6-E000B19FDDA3}">
      <dgm:prSet phldrT="[Texto]"/>
      <dgm:spPr/>
      <dgm:t>
        <a:bodyPr/>
        <a:lstStyle/>
        <a:p>
          <a:r>
            <a:rPr lang="es-NI" dirty="0" smtClean="0"/>
            <a:t>SOCIEDAD</a:t>
          </a:r>
          <a:endParaRPr lang="es-NI" dirty="0"/>
        </a:p>
      </dgm:t>
    </dgm:pt>
    <dgm:pt modelId="{60023612-AB5E-4A63-921B-71338C20FD08}" type="parTrans" cxnId="{0CE04DED-33F9-4CA7-A556-10004A132870}">
      <dgm:prSet/>
      <dgm:spPr/>
      <dgm:t>
        <a:bodyPr/>
        <a:lstStyle/>
        <a:p>
          <a:endParaRPr lang="es-NI"/>
        </a:p>
      </dgm:t>
    </dgm:pt>
    <dgm:pt modelId="{2F765A79-F61B-40B3-80BC-BF02B200557D}" type="sibTrans" cxnId="{0CE04DED-33F9-4CA7-A556-10004A132870}">
      <dgm:prSet/>
      <dgm:spPr/>
      <dgm:t>
        <a:bodyPr/>
        <a:lstStyle/>
        <a:p>
          <a:endParaRPr lang="es-NI"/>
        </a:p>
      </dgm:t>
    </dgm:pt>
    <dgm:pt modelId="{5D22E694-7CF2-4B9F-BD62-79C43660328A}">
      <dgm:prSet phldrT="[Texto]"/>
      <dgm:spPr/>
      <dgm:t>
        <a:bodyPr/>
        <a:lstStyle/>
        <a:p>
          <a:r>
            <a:rPr lang="es-NI" dirty="0" smtClean="0"/>
            <a:t>FAMILIA VIF</a:t>
          </a:r>
          <a:endParaRPr lang="es-NI" dirty="0"/>
        </a:p>
      </dgm:t>
    </dgm:pt>
    <dgm:pt modelId="{FB2590B1-43E8-496D-8316-1CD39CF4F49E}" type="parTrans" cxnId="{63506C0E-9C1F-4571-A07F-5D516E133289}">
      <dgm:prSet/>
      <dgm:spPr/>
      <dgm:t>
        <a:bodyPr/>
        <a:lstStyle/>
        <a:p>
          <a:endParaRPr lang="es-NI"/>
        </a:p>
      </dgm:t>
    </dgm:pt>
    <dgm:pt modelId="{3271A635-BE36-4F12-A12B-6A914F1FF145}" type="sibTrans" cxnId="{63506C0E-9C1F-4571-A07F-5D516E133289}">
      <dgm:prSet/>
      <dgm:spPr/>
      <dgm:t>
        <a:bodyPr/>
        <a:lstStyle/>
        <a:p>
          <a:endParaRPr lang="es-NI"/>
        </a:p>
      </dgm:t>
    </dgm:pt>
    <dgm:pt modelId="{53E9E2A3-FBBE-447C-8D4D-3D635492D44E}">
      <dgm:prSet phldrT="[Texto]"/>
      <dgm:spPr/>
      <dgm:t>
        <a:bodyPr/>
        <a:lstStyle/>
        <a:p>
          <a:r>
            <a:rPr lang="es-NI" dirty="0" smtClean="0"/>
            <a:t>GRAVE RIESGO</a:t>
          </a:r>
          <a:endParaRPr lang="es-NI" dirty="0"/>
        </a:p>
      </dgm:t>
    </dgm:pt>
    <dgm:pt modelId="{60E7C82D-CCA3-49A9-B619-A86B27F673F3}" type="parTrans" cxnId="{66EBCA9A-8A38-42DD-8767-C2F14CE19C86}">
      <dgm:prSet/>
      <dgm:spPr/>
      <dgm:t>
        <a:bodyPr/>
        <a:lstStyle/>
        <a:p>
          <a:endParaRPr lang="es-NI"/>
        </a:p>
      </dgm:t>
    </dgm:pt>
    <dgm:pt modelId="{3C267D6F-8329-4A42-A32A-F3027DB0B246}" type="sibTrans" cxnId="{66EBCA9A-8A38-42DD-8767-C2F14CE19C86}">
      <dgm:prSet/>
      <dgm:spPr/>
      <dgm:t>
        <a:bodyPr/>
        <a:lstStyle/>
        <a:p>
          <a:endParaRPr lang="es-NI"/>
        </a:p>
      </dgm:t>
    </dgm:pt>
    <dgm:pt modelId="{0A8BF2D6-DE0F-4F49-9EAD-64A2929F7987}" type="pres">
      <dgm:prSet presAssocID="{0DE80B71-736D-4F15-AE05-6C096E68770D}" presName="Name0" presStyleCnt="0">
        <dgm:presLayoutVars>
          <dgm:chMax val="7"/>
          <dgm:resizeHandles val="exact"/>
        </dgm:presLayoutVars>
      </dgm:prSet>
      <dgm:spPr/>
      <dgm:t>
        <a:bodyPr/>
        <a:lstStyle/>
        <a:p>
          <a:endParaRPr lang="es-NI"/>
        </a:p>
      </dgm:t>
    </dgm:pt>
    <dgm:pt modelId="{2CAFC306-D108-4631-8040-6559AE5AF58A}" type="pres">
      <dgm:prSet presAssocID="{0DE80B71-736D-4F15-AE05-6C096E68770D}" presName="comp1" presStyleCnt="0"/>
      <dgm:spPr/>
    </dgm:pt>
    <dgm:pt modelId="{714848E0-B94C-4DF5-AFCF-B921B675948D}" type="pres">
      <dgm:prSet presAssocID="{0DE80B71-736D-4F15-AE05-6C096E68770D}" presName="circle1" presStyleLbl="node1" presStyleIdx="0" presStyleCnt="4" custScaleX="129319"/>
      <dgm:spPr/>
      <dgm:t>
        <a:bodyPr/>
        <a:lstStyle/>
        <a:p>
          <a:endParaRPr lang="es-NI"/>
        </a:p>
      </dgm:t>
    </dgm:pt>
    <dgm:pt modelId="{F707C4C1-7D69-4003-9E40-1699C370201D}" type="pres">
      <dgm:prSet presAssocID="{0DE80B71-736D-4F15-AE05-6C096E68770D}" presName="c1text" presStyleLbl="node1" presStyleIdx="0" presStyleCnt="4">
        <dgm:presLayoutVars>
          <dgm:bulletEnabled val="1"/>
        </dgm:presLayoutVars>
      </dgm:prSet>
      <dgm:spPr/>
      <dgm:t>
        <a:bodyPr/>
        <a:lstStyle/>
        <a:p>
          <a:endParaRPr lang="es-NI"/>
        </a:p>
      </dgm:t>
    </dgm:pt>
    <dgm:pt modelId="{EC4B0DE9-7AD6-4527-A1FA-C344A7FB2750}" type="pres">
      <dgm:prSet presAssocID="{0DE80B71-736D-4F15-AE05-6C096E68770D}" presName="comp2" presStyleCnt="0"/>
      <dgm:spPr/>
    </dgm:pt>
    <dgm:pt modelId="{6C9C9812-68E4-4638-AB29-E4CE35F09A58}" type="pres">
      <dgm:prSet presAssocID="{0DE80B71-736D-4F15-AE05-6C096E68770D}" presName="circle2" presStyleLbl="node1" presStyleIdx="1" presStyleCnt="4"/>
      <dgm:spPr/>
      <dgm:t>
        <a:bodyPr/>
        <a:lstStyle/>
        <a:p>
          <a:endParaRPr lang="es-NI"/>
        </a:p>
      </dgm:t>
    </dgm:pt>
    <dgm:pt modelId="{D7B88B21-5F4C-405B-8B9B-E125D8C4D685}" type="pres">
      <dgm:prSet presAssocID="{0DE80B71-736D-4F15-AE05-6C096E68770D}" presName="c2text" presStyleLbl="node1" presStyleIdx="1" presStyleCnt="4">
        <dgm:presLayoutVars>
          <dgm:bulletEnabled val="1"/>
        </dgm:presLayoutVars>
      </dgm:prSet>
      <dgm:spPr/>
      <dgm:t>
        <a:bodyPr/>
        <a:lstStyle/>
        <a:p>
          <a:endParaRPr lang="es-NI"/>
        </a:p>
      </dgm:t>
    </dgm:pt>
    <dgm:pt modelId="{A6CAFB31-FA87-4748-B1D6-3C582F3C1A20}" type="pres">
      <dgm:prSet presAssocID="{0DE80B71-736D-4F15-AE05-6C096E68770D}" presName="comp3" presStyleCnt="0"/>
      <dgm:spPr/>
    </dgm:pt>
    <dgm:pt modelId="{C851F523-8196-4786-A2A7-26F17EAB3E63}" type="pres">
      <dgm:prSet presAssocID="{0DE80B71-736D-4F15-AE05-6C096E68770D}" presName="circle3" presStyleLbl="node1" presStyleIdx="2" presStyleCnt="4"/>
      <dgm:spPr/>
      <dgm:t>
        <a:bodyPr/>
        <a:lstStyle/>
        <a:p>
          <a:endParaRPr lang="es-NI"/>
        </a:p>
      </dgm:t>
    </dgm:pt>
    <dgm:pt modelId="{B5FA7664-60E8-4C1B-8D20-DABA33F28343}" type="pres">
      <dgm:prSet presAssocID="{0DE80B71-736D-4F15-AE05-6C096E68770D}" presName="c3text" presStyleLbl="node1" presStyleIdx="2" presStyleCnt="4">
        <dgm:presLayoutVars>
          <dgm:bulletEnabled val="1"/>
        </dgm:presLayoutVars>
      </dgm:prSet>
      <dgm:spPr/>
      <dgm:t>
        <a:bodyPr/>
        <a:lstStyle/>
        <a:p>
          <a:endParaRPr lang="es-NI"/>
        </a:p>
      </dgm:t>
    </dgm:pt>
    <dgm:pt modelId="{2ED4F2C9-A0A5-4249-B821-4DA7FBF44F56}" type="pres">
      <dgm:prSet presAssocID="{0DE80B71-736D-4F15-AE05-6C096E68770D}" presName="comp4" presStyleCnt="0"/>
      <dgm:spPr/>
    </dgm:pt>
    <dgm:pt modelId="{18C34B1E-F6F4-43E2-A5D5-13B76EF54688}" type="pres">
      <dgm:prSet presAssocID="{0DE80B71-736D-4F15-AE05-6C096E68770D}" presName="circle4" presStyleLbl="node1" presStyleIdx="3" presStyleCnt="4"/>
      <dgm:spPr/>
      <dgm:t>
        <a:bodyPr/>
        <a:lstStyle/>
        <a:p>
          <a:endParaRPr lang="es-NI"/>
        </a:p>
      </dgm:t>
    </dgm:pt>
    <dgm:pt modelId="{713E3AC1-D320-429F-95AB-1D39CD19828A}" type="pres">
      <dgm:prSet presAssocID="{0DE80B71-736D-4F15-AE05-6C096E68770D}" presName="c4text" presStyleLbl="node1" presStyleIdx="3" presStyleCnt="4">
        <dgm:presLayoutVars>
          <dgm:bulletEnabled val="1"/>
        </dgm:presLayoutVars>
      </dgm:prSet>
      <dgm:spPr/>
      <dgm:t>
        <a:bodyPr/>
        <a:lstStyle/>
        <a:p>
          <a:endParaRPr lang="es-NI"/>
        </a:p>
      </dgm:t>
    </dgm:pt>
  </dgm:ptLst>
  <dgm:cxnLst>
    <dgm:cxn modelId="{66EBCA9A-8A38-42DD-8767-C2F14CE19C86}" srcId="{0DE80B71-736D-4F15-AE05-6C096E68770D}" destId="{53E9E2A3-FBBE-447C-8D4D-3D635492D44E}" srcOrd="3" destOrd="0" parTransId="{60E7C82D-CCA3-49A9-B619-A86B27F673F3}" sibTransId="{3C267D6F-8329-4A42-A32A-F3027DB0B246}"/>
    <dgm:cxn modelId="{323E6949-CB3A-4D1E-A180-4089469EA68D}" srcId="{0DE80B71-736D-4F15-AE05-6C096E68770D}" destId="{49CD75D0-B3F0-4D65-AF38-A7777CC9D818}" srcOrd="0" destOrd="0" parTransId="{DA47B5EF-6BB8-498E-9D10-DBE6DEE25E13}" sibTransId="{4F0E08EB-6760-4DBF-A706-1C8516B7D59B}"/>
    <dgm:cxn modelId="{717396A6-029F-4BA9-83F3-2C602225B6FE}" type="presOf" srcId="{5D22E694-7CF2-4B9F-BD62-79C43660328A}" destId="{B5FA7664-60E8-4C1B-8D20-DABA33F28343}" srcOrd="1" destOrd="0" presId="urn:microsoft.com/office/officeart/2005/8/layout/venn2"/>
    <dgm:cxn modelId="{662450D9-AB64-4122-802A-3DBEDCB1C8F4}" type="presOf" srcId="{1279E2AC-C7F3-4C78-B3A6-E000B19FDDA3}" destId="{D7B88B21-5F4C-405B-8B9B-E125D8C4D685}" srcOrd="1" destOrd="0" presId="urn:microsoft.com/office/officeart/2005/8/layout/venn2"/>
    <dgm:cxn modelId="{63506C0E-9C1F-4571-A07F-5D516E133289}" srcId="{0DE80B71-736D-4F15-AE05-6C096E68770D}" destId="{5D22E694-7CF2-4B9F-BD62-79C43660328A}" srcOrd="2" destOrd="0" parTransId="{FB2590B1-43E8-496D-8316-1CD39CF4F49E}" sibTransId="{3271A635-BE36-4F12-A12B-6A914F1FF145}"/>
    <dgm:cxn modelId="{CB006F5B-4308-46B4-AC1C-16CB5312A624}" type="presOf" srcId="{0DE80B71-736D-4F15-AE05-6C096E68770D}" destId="{0A8BF2D6-DE0F-4F49-9EAD-64A2929F7987}" srcOrd="0" destOrd="0" presId="urn:microsoft.com/office/officeart/2005/8/layout/venn2"/>
    <dgm:cxn modelId="{4BAFF96F-4AAE-4720-9411-92B526AB4D8B}" type="presOf" srcId="{53E9E2A3-FBBE-447C-8D4D-3D635492D44E}" destId="{18C34B1E-F6F4-43E2-A5D5-13B76EF54688}" srcOrd="0" destOrd="0" presId="urn:microsoft.com/office/officeart/2005/8/layout/venn2"/>
    <dgm:cxn modelId="{0CE04DED-33F9-4CA7-A556-10004A132870}" srcId="{0DE80B71-736D-4F15-AE05-6C096E68770D}" destId="{1279E2AC-C7F3-4C78-B3A6-E000B19FDDA3}" srcOrd="1" destOrd="0" parTransId="{60023612-AB5E-4A63-921B-71338C20FD08}" sibTransId="{2F765A79-F61B-40B3-80BC-BF02B200557D}"/>
    <dgm:cxn modelId="{A8024BCC-DCCD-4C15-8418-8B232C3A4522}" type="presOf" srcId="{1279E2AC-C7F3-4C78-B3A6-E000B19FDDA3}" destId="{6C9C9812-68E4-4638-AB29-E4CE35F09A58}" srcOrd="0" destOrd="0" presId="urn:microsoft.com/office/officeart/2005/8/layout/venn2"/>
    <dgm:cxn modelId="{A9F2F572-CED9-4BA2-A350-E1921EDAC147}" type="presOf" srcId="{49CD75D0-B3F0-4D65-AF38-A7777CC9D818}" destId="{714848E0-B94C-4DF5-AFCF-B921B675948D}" srcOrd="0" destOrd="0" presId="urn:microsoft.com/office/officeart/2005/8/layout/venn2"/>
    <dgm:cxn modelId="{7C0A88C6-8D3B-45A3-B632-7CAB6ABA3DB3}" type="presOf" srcId="{53E9E2A3-FBBE-447C-8D4D-3D635492D44E}" destId="{713E3AC1-D320-429F-95AB-1D39CD19828A}" srcOrd="1" destOrd="0" presId="urn:microsoft.com/office/officeart/2005/8/layout/venn2"/>
    <dgm:cxn modelId="{6F5F072C-D79F-4DBE-81D8-E9B027865862}" type="presOf" srcId="{5D22E694-7CF2-4B9F-BD62-79C43660328A}" destId="{C851F523-8196-4786-A2A7-26F17EAB3E63}" srcOrd="0" destOrd="0" presId="urn:microsoft.com/office/officeart/2005/8/layout/venn2"/>
    <dgm:cxn modelId="{59CA4289-E158-408C-8802-2F83A6E24EDE}" type="presOf" srcId="{49CD75D0-B3F0-4D65-AF38-A7777CC9D818}" destId="{F707C4C1-7D69-4003-9E40-1699C370201D}" srcOrd="1" destOrd="0" presId="urn:microsoft.com/office/officeart/2005/8/layout/venn2"/>
    <dgm:cxn modelId="{AE6FE22E-D24D-4F0F-A5D4-B12C3FB5C2E1}" type="presParOf" srcId="{0A8BF2D6-DE0F-4F49-9EAD-64A2929F7987}" destId="{2CAFC306-D108-4631-8040-6559AE5AF58A}" srcOrd="0" destOrd="0" presId="urn:microsoft.com/office/officeart/2005/8/layout/venn2"/>
    <dgm:cxn modelId="{432E44EE-467A-47A8-8DC7-64E569EC3B95}" type="presParOf" srcId="{2CAFC306-D108-4631-8040-6559AE5AF58A}" destId="{714848E0-B94C-4DF5-AFCF-B921B675948D}" srcOrd="0" destOrd="0" presId="urn:microsoft.com/office/officeart/2005/8/layout/venn2"/>
    <dgm:cxn modelId="{335830A2-478A-40CF-9C61-81C6C2D90526}" type="presParOf" srcId="{2CAFC306-D108-4631-8040-6559AE5AF58A}" destId="{F707C4C1-7D69-4003-9E40-1699C370201D}" srcOrd="1" destOrd="0" presId="urn:microsoft.com/office/officeart/2005/8/layout/venn2"/>
    <dgm:cxn modelId="{8E318B9E-5A2D-47C1-BADE-C7D1B27CCF44}" type="presParOf" srcId="{0A8BF2D6-DE0F-4F49-9EAD-64A2929F7987}" destId="{EC4B0DE9-7AD6-4527-A1FA-C344A7FB2750}" srcOrd="1" destOrd="0" presId="urn:microsoft.com/office/officeart/2005/8/layout/venn2"/>
    <dgm:cxn modelId="{2F432864-8BBB-416B-8924-A3E3EE8293B1}" type="presParOf" srcId="{EC4B0DE9-7AD6-4527-A1FA-C344A7FB2750}" destId="{6C9C9812-68E4-4638-AB29-E4CE35F09A58}" srcOrd="0" destOrd="0" presId="urn:microsoft.com/office/officeart/2005/8/layout/venn2"/>
    <dgm:cxn modelId="{E872FC81-7703-4B87-83D0-9E53125E301D}" type="presParOf" srcId="{EC4B0DE9-7AD6-4527-A1FA-C344A7FB2750}" destId="{D7B88B21-5F4C-405B-8B9B-E125D8C4D685}" srcOrd="1" destOrd="0" presId="urn:microsoft.com/office/officeart/2005/8/layout/venn2"/>
    <dgm:cxn modelId="{CFA41F93-F151-49FE-993A-C5345DD41869}" type="presParOf" srcId="{0A8BF2D6-DE0F-4F49-9EAD-64A2929F7987}" destId="{A6CAFB31-FA87-4748-B1D6-3C582F3C1A20}" srcOrd="2" destOrd="0" presId="urn:microsoft.com/office/officeart/2005/8/layout/venn2"/>
    <dgm:cxn modelId="{854B59BD-27CA-4DBF-A6CC-A88AF0E366A6}" type="presParOf" srcId="{A6CAFB31-FA87-4748-B1D6-3C582F3C1A20}" destId="{C851F523-8196-4786-A2A7-26F17EAB3E63}" srcOrd="0" destOrd="0" presId="urn:microsoft.com/office/officeart/2005/8/layout/venn2"/>
    <dgm:cxn modelId="{0A950B33-939D-41AA-B18D-27D85FAEB952}" type="presParOf" srcId="{A6CAFB31-FA87-4748-B1D6-3C582F3C1A20}" destId="{B5FA7664-60E8-4C1B-8D20-DABA33F28343}" srcOrd="1" destOrd="0" presId="urn:microsoft.com/office/officeart/2005/8/layout/venn2"/>
    <dgm:cxn modelId="{E232B787-8C3C-45AD-9E4A-C7B91292DFEB}" type="presParOf" srcId="{0A8BF2D6-DE0F-4F49-9EAD-64A2929F7987}" destId="{2ED4F2C9-A0A5-4249-B821-4DA7FBF44F56}" srcOrd="3" destOrd="0" presId="urn:microsoft.com/office/officeart/2005/8/layout/venn2"/>
    <dgm:cxn modelId="{0E0B0E67-6A6D-479F-86B8-ADE4FB8E2906}" type="presParOf" srcId="{2ED4F2C9-A0A5-4249-B821-4DA7FBF44F56}" destId="{18C34B1E-F6F4-43E2-A5D5-13B76EF54688}" srcOrd="0" destOrd="0" presId="urn:microsoft.com/office/officeart/2005/8/layout/venn2"/>
    <dgm:cxn modelId="{52CF3915-DB32-4803-AF53-90F904A7DDBE}" type="presParOf" srcId="{2ED4F2C9-A0A5-4249-B821-4DA7FBF44F56}" destId="{713E3AC1-D320-429F-95AB-1D39CD19828A}"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DD4763-82BD-46D7-BE13-95F8D89F990B}" type="doc">
      <dgm:prSet loTypeId="urn:microsoft.com/office/officeart/2005/8/layout/venn2" loCatId="relationship" qsTypeId="urn:microsoft.com/office/officeart/2005/8/quickstyle/simple1" qsCatId="simple" csTypeId="urn:microsoft.com/office/officeart/2005/8/colors/colorful3" csCatId="colorful" phldr="1"/>
      <dgm:spPr/>
      <dgm:t>
        <a:bodyPr/>
        <a:lstStyle/>
        <a:p>
          <a:endParaRPr lang="es-NI"/>
        </a:p>
      </dgm:t>
    </dgm:pt>
    <dgm:pt modelId="{198DB054-BD04-429B-BEA3-F8122B0F6589}">
      <dgm:prSet phldrT="[Texto]"/>
      <dgm:spPr>
        <a:solidFill>
          <a:schemeClr val="accent1">
            <a:lumMod val="75000"/>
          </a:schemeClr>
        </a:solidFill>
      </dgm:spPr>
      <dgm:t>
        <a:bodyPr/>
        <a:lstStyle/>
        <a:p>
          <a:r>
            <a:rPr lang="es-NI" dirty="0" smtClean="0"/>
            <a:t>P. ISN, Autonomía Progresiva</a:t>
          </a:r>
          <a:endParaRPr lang="es-NI" dirty="0"/>
        </a:p>
      </dgm:t>
    </dgm:pt>
    <dgm:pt modelId="{2330A734-E01E-42E1-BEE0-EDF8A7955474}" type="parTrans" cxnId="{D6249D94-FEE5-4A6A-80AA-789EB285CBC2}">
      <dgm:prSet/>
      <dgm:spPr/>
      <dgm:t>
        <a:bodyPr/>
        <a:lstStyle/>
        <a:p>
          <a:endParaRPr lang="es-NI"/>
        </a:p>
      </dgm:t>
    </dgm:pt>
    <dgm:pt modelId="{A03FDB05-DCB4-4093-A620-99A4C93A6918}" type="sibTrans" cxnId="{D6249D94-FEE5-4A6A-80AA-789EB285CBC2}">
      <dgm:prSet/>
      <dgm:spPr/>
      <dgm:t>
        <a:bodyPr/>
        <a:lstStyle/>
        <a:p>
          <a:endParaRPr lang="es-NI"/>
        </a:p>
      </dgm:t>
    </dgm:pt>
    <dgm:pt modelId="{E4F6E408-2E31-4B81-A712-93F73869C6B9}">
      <dgm:prSet phldrT="[Texto]"/>
      <dgm:spPr>
        <a:solidFill>
          <a:schemeClr val="accent4">
            <a:lumMod val="75000"/>
          </a:schemeClr>
        </a:solidFill>
      </dgm:spPr>
      <dgm:t>
        <a:bodyPr/>
        <a:lstStyle/>
        <a:p>
          <a:r>
            <a:rPr lang="es-NI" dirty="0" smtClean="0"/>
            <a:t>VALORACIÓN </a:t>
          </a:r>
          <a:endParaRPr lang="es-NI" dirty="0"/>
        </a:p>
      </dgm:t>
    </dgm:pt>
    <dgm:pt modelId="{19888CDC-CE99-4376-9E61-3D08B4C4B397}" type="parTrans" cxnId="{D772517A-D759-49BF-B4A5-F2EF46FD9009}">
      <dgm:prSet/>
      <dgm:spPr/>
      <dgm:t>
        <a:bodyPr/>
        <a:lstStyle/>
        <a:p>
          <a:endParaRPr lang="es-NI"/>
        </a:p>
      </dgm:t>
    </dgm:pt>
    <dgm:pt modelId="{DEAC41B3-60BF-4017-95FA-2B28942652DE}" type="sibTrans" cxnId="{D772517A-D759-49BF-B4A5-F2EF46FD9009}">
      <dgm:prSet/>
      <dgm:spPr/>
      <dgm:t>
        <a:bodyPr/>
        <a:lstStyle/>
        <a:p>
          <a:endParaRPr lang="es-NI"/>
        </a:p>
      </dgm:t>
    </dgm:pt>
    <dgm:pt modelId="{A51BEBA4-B88E-4D85-B971-D1ACEC0DDDC0}">
      <dgm:prSet phldrT="[Texto]"/>
      <dgm:spPr>
        <a:solidFill>
          <a:schemeClr val="accent1">
            <a:lumMod val="50000"/>
          </a:schemeClr>
        </a:solidFill>
      </dgm:spPr>
      <dgm:t>
        <a:bodyPr/>
        <a:lstStyle/>
        <a:p>
          <a:r>
            <a:rPr lang="es-NI" dirty="0" smtClean="0"/>
            <a:t>ETAPA PROCESAL</a:t>
          </a:r>
          <a:endParaRPr lang="es-NI" dirty="0"/>
        </a:p>
      </dgm:t>
    </dgm:pt>
    <dgm:pt modelId="{8CD8E9A9-AC49-4C51-9CDC-8C4A854BFE88}" type="parTrans" cxnId="{DD0C483B-769C-47C9-B315-6C361EAA56D7}">
      <dgm:prSet/>
      <dgm:spPr/>
      <dgm:t>
        <a:bodyPr/>
        <a:lstStyle/>
        <a:p>
          <a:endParaRPr lang="es-NI"/>
        </a:p>
      </dgm:t>
    </dgm:pt>
    <dgm:pt modelId="{DA66E36B-DEAA-4F8C-8DD3-8C6E2C506B10}" type="sibTrans" cxnId="{DD0C483B-769C-47C9-B315-6C361EAA56D7}">
      <dgm:prSet/>
      <dgm:spPr/>
      <dgm:t>
        <a:bodyPr/>
        <a:lstStyle/>
        <a:p>
          <a:endParaRPr lang="es-NI"/>
        </a:p>
      </dgm:t>
    </dgm:pt>
    <dgm:pt modelId="{7DFA4FED-A61C-46FE-8BDB-D40C228AEC73}">
      <dgm:prSet phldrT="[Texto]"/>
      <dgm:spPr>
        <a:solidFill>
          <a:schemeClr val="accent5">
            <a:lumMod val="75000"/>
          </a:schemeClr>
        </a:solidFill>
      </dgm:spPr>
      <dgm:t>
        <a:bodyPr/>
        <a:lstStyle/>
        <a:p>
          <a:r>
            <a:rPr lang="es-NI" dirty="0" smtClean="0"/>
            <a:t>OPOSICIÓN DEL NIÑO</a:t>
          </a:r>
          <a:endParaRPr lang="es-NI" dirty="0"/>
        </a:p>
      </dgm:t>
    </dgm:pt>
    <dgm:pt modelId="{342BDDC6-FBEE-4841-8F63-CDF5843AFB1B}" type="parTrans" cxnId="{B5442683-FA4B-449A-B32C-288EC61FF321}">
      <dgm:prSet/>
      <dgm:spPr/>
      <dgm:t>
        <a:bodyPr/>
        <a:lstStyle/>
        <a:p>
          <a:endParaRPr lang="es-NI"/>
        </a:p>
      </dgm:t>
    </dgm:pt>
    <dgm:pt modelId="{4A5DA7A1-496F-4F11-970E-2B47878BA215}" type="sibTrans" cxnId="{B5442683-FA4B-449A-B32C-288EC61FF321}">
      <dgm:prSet/>
      <dgm:spPr/>
      <dgm:t>
        <a:bodyPr/>
        <a:lstStyle/>
        <a:p>
          <a:endParaRPr lang="es-NI"/>
        </a:p>
      </dgm:t>
    </dgm:pt>
    <dgm:pt modelId="{D3A2513A-F5CF-4624-868C-B54632AF2B5A}" type="pres">
      <dgm:prSet presAssocID="{9DDD4763-82BD-46D7-BE13-95F8D89F990B}" presName="Name0" presStyleCnt="0">
        <dgm:presLayoutVars>
          <dgm:chMax val="7"/>
          <dgm:resizeHandles val="exact"/>
        </dgm:presLayoutVars>
      </dgm:prSet>
      <dgm:spPr/>
      <dgm:t>
        <a:bodyPr/>
        <a:lstStyle/>
        <a:p>
          <a:endParaRPr lang="es-NI"/>
        </a:p>
      </dgm:t>
    </dgm:pt>
    <dgm:pt modelId="{94A96677-EE15-4E5D-8FE8-2AF840E307B6}" type="pres">
      <dgm:prSet presAssocID="{9DDD4763-82BD-46D7-BE13-95F8D89F990B}" presName="comp1" presStyleCnt="0"/>
      <dgm:spPr/>
    </dgm:pt>
    <dgm:pt modelId="{060A54AB-CAE6-4620-AC41-CD8D5BB572EE}" type="pres">
      <dgm:prSet presAssocID="{9DDD4763-82BD-46D7-BE13-95F8D89F990B}" presName="circle1" presStyleLbl="node1" presStyleIdx="0" presStyleCnt="4"/>
      <dgm:spPr/>
      <dgm:t>
        <a:bodyPr/>
        <a:lstStyle/>
        <a:p>
          <a:endParaRPr lang="es-NI"/>
        </a:p>
      </dgm:t>
    </dgm:pt>
    <dgm:pt modelId="{07974FCA-D4E6-49B5-A580-81363E54E0BA}" type="pres">
      <dgm:prSet presAssocID="{9DDD4763-82BD-46D7-BE13-95F8D89F990B}" presName="c1text" presStyleLbl="node1" presStyleIdx="0" presStyleCnt="4">
        <dgm:presLayoutVars>
          <dgm:bulletEnabled val="1"/>
        </dgm:presLayoutVars>
      </dgm:prSet>
      <dgm:spPr/>
      <dgm:t>
        <a:bodyPr/>
        <a:lstStyle/>
        <a:p>
          <a:endParaRPr lang="es-NI"/>
        </a:p>
      </dgm:t>
    </dgm:pt>
    <dgm:pt modelId="{AA7603D3-0ECA-4B36-B024-4F8D1D562433}" type="pres">
      <dgm:prSet presAssocID="{9DDD4763-82BD-46D7-BE13-95F8D89F990B}" presName="comp2" presStyleCnt="0"/>
      <dgm:spPr/>
    </dgm:pt>
    <dgm:pt modelId="{46D8C6D3-BF29-4612-BBE8-C4AA756DD449}" type="pres">
      <dgm:prSet presAssocID="{9DDD4763-82BD-46D7-BE13-95F8D89F990B}" presName="circle2" presStyleLbl="node1" presStyleIdx="1" presStyleCnt="4"/>
      <dgm:spPr/>
      <dgm:t>
        <a:bodyPr/>
        <a:lstStyle/>
        <a:p>
          <a:endParaRPr lang="es-NI"/>
        </a:p>
      </dgm:t>
    </dgm:pt>
    <dgm:pt modelId="{CBF3A0D5-EBDF-456C-B6BE-9A38EFBB07AD}" type="pres">
      <dgm:prSet presAssocID="{9DDD4763-82BD-46D7-BE13-95F8D89F990B}" presName="c2text" presStyleLbl="node1" presStyleIdx="1" presStyleCnt="4">
        <dgm:presLayoutVars>
          <dgm:bulletEnabled val="1"/>
        </dgm:presLayoutVars>
      </dgm:prSet>
      <dgm:spPr/>
      <dgm:t>
        <a:bodyPr/>
        <a:lstStyle/>
        <a:p>
          <a:endParaRPr lang="es-NI"/>
        </a:p>
      </dgm:t>
    </dgm:pt>
    <dgm:pt modelId="{170F7225-5BCC-4A90-BF4C-ED5D0B8E6AD4}" type="pres">
      <dgm:prSet presAssocID="{9DDD4763-82BD-46D7-BE13-95F8D89F990B}" presName="comp3" presStyleCnt="0"/>
      <dgm:spPr/>
    </dgm:pt>
    <dgm:pt modelId="{C0780D49-FCF9-4D06-8B0D-A0DFF8B68019}" type="pres">
      <dgm:prSet presAssocID="{9DDD4763-82BD-46D7-BE13-95F8D89F990B}" presName="circle3" presStyleLbl="node1" presStyleIdx="2" presStyleCnt="4"/>
      <dgm:spPr/>
      <dgm:t>
        <a:bodyPr/>
        <a:lstStyle/>
        <a:p>
          <a:endParaRPr lang="es-NI"/>
        </a:p>
      </dgm:t>
    </dgm:pt>
    <dgm:pt modelId="{AB52EF79-743B-4182-AA7F-8CE7C51D810C}" type="pres">
      <dgm:prSet presAssocID="{9DDD4763-82BD-46D7-BE13-95F8D89F990B}" presName="c3text" presStyleLbl="node1" presStyleIdx="2" presStyleCnt="4">
        <dgm:presLayoutVars>
          <dgm:bulletEnabled val="1"/>
        </dgm:presLayoutVars>
      </dgm:prSet>
      <dgm:spPr/>
      <dgm:t>
        <a:bodyPr/>
        <a:lstStyle/>
        <a:p>
          <a:endParaRPr lang="es-NI"/>
        </a:p>
      </dgm:t>
    </dgm:pt>
    <dgm:pt modelId="{622B5EBA-10EA-4CDB-AA0C-3C032FF9DC90}" type="pres">
      <dgm:prSet presAssocID="{9DDD4763-82BD-46D7-BE13-95F8D89F990B}" presName="comp4" presStyleCnt="0"/>
      <dgm:spPr/>
    </dgm:pt>
    <dgm:pt modelId="{CA612868-4CA5-4BD7-95F3-3CB192DB0B45}" type="pres">
      <dgm:prSet presAssocID="{9DDD4763-82BD-46D7-BE13-95F8D89F990B}" presName="circle4" presStyleLbl="node1" presStyleIdx="3" presStyleCnt="4"/>
      <dgm:spPr/>
      <dgm:t>
        <a:bodyPr/>
        <a:lstStyle/>
        <a:p>
          <a:endParaRPr lang="es-NI"/>
        </a:p>
      </dgm:t>
    </dgm:pt>
    <dgm:pt modelId="{97489928-6D85-4F72-9051-18BB44BED729}" type="pres">
      <dgm:prSet presAssocID="{9DDD4763-82BD-46D7-BE13-95F8D89F990B}" presName="c4text" presStyleLbl="node1" presStyleIdx="3" presStyleCnt="4">
        <dgm:presLayoutVars>
          <dgm:bulletEnabled val="1"/>
        </dgm:presLayoutVars>
      </dgm:prSet>
      <dgm:spPr/>
      <dgm:t>
        <a:bodyPr/>
        <a:lstStyle/>
        <a:p>
          <a:endParaRPr lang="es-NI"/>
        </a:p>
      </dgm:t>
    </dgm:pt>
  </dgm:ptLst>
  <dgm:cxnLst>
    <dgm:cxn modelId="{1858BA46-96E8-428A-B428-EBD2910EFF5C}" type="presOf" srcId="{7DFA4FED-A61C-46FE-8BDB-D40C228AEC73}" destId="{CA612868-4CA5-4BD7-95F3-3CB192DB0B45}" srcOrd="0" destOrd="0" presId="urn:microsoft.com/office/officeart/2005/8/layout/venn2"/>
    <dgm:cxn modelId="{48F3D912-01CD-4BAC-801A-840036A3BDE6}" type="presOf" srcId="{E4F6E408-2E31-4B81-A712-93F73869C6B9}" destId="{CBF3A0D5-EBDF-456C-B6BE-9A38EFBB07AD}" srcOrd="1" destOrd="0" presId="urn:microsoft.com/office/officeart/2005/8/layout/venn2"/>
    <dgm:cxn modelId="{5E2DA8EE-B41C-41FD-ACFB-A24CE8BC50C5}" type="presOf" srcId="{9DDD4763-82BD-46D7-BE13-95F8D89F990B}" destId="{D3A2513A-F5CF-4624-868C-B54632AF2B5A}" srcOrd="0" destOrd="0" presId="urn:microsoft.com/office/officeart/2005/8/layout/venn2"/>
    <dgm:cxn modelId="{D6249D94-FEE5-4A6A-80AA-789EB285CBC2}" srcId="{9DDD4763-82BD-46D7-BE13-95F8D89F990B}" destId="{198DB054-BD04-429B-BEA3-F8122B0F6589}" srcOrd="0" destOrd="0" parTransId="{2330A734-E01E-42E1-BEE0-EDF8A7955474}" sibTransId="{A03FDB05-DCB4-4093-A620-99A4C93A6918}"/>
    <dgm:cxn modelId="{662F7E03-5856-43E7-B7F2-85FC6C6BB84C}" type="presOf" srcId="{7DFA4FED-A61C-46FE-8BDB-D40C228AEC73}" destId="{97489928-6D85-4F72-9051-18BB44BED729}" srcOrd="1" destOrd="0" presId="urn:microsoft.com/office/officeart/2005/8/layout/venn2"/>
    <dgm:cxn modelId="{4AC9CA2A-9F46-4AED-906A-2C353DB74F4D}" type="presOf" srcId="{198DB054-BD04-429B-BEA3-F8122B0F6589}" destId="{060A54AB-CAE6-4620-AC41-CD8D5BB572EE}" srcOrd="0" destOrd="0" presId="urn:microsoft.com/office/officeart/2005/8/layout/venn2"/>
    <dgm:cxn modelId="{AA5ECF0D-191A-4834-9399-D76A464AD08D}" type="presOf" srcId="{A51BEBA4-B88E-4D85-B971-D1ACEC0DDDC0}" destId="{AB52EF79-743B-4182-AA7F-8CE7C51D810C}" srcOrd="1" destOrd="0" presId="urn:microsoft.com/office/officeart/2005/8/layout/venn2"/>
    <dgm:cxn modelId="{DD0C483B-769C-47C9-B315-6C361EAA56D7}" srcId="{9DDD4763-82BD-46D7-BE13-95F8D89F990B}" destId="{A51BEBA4-B88E-4D85-B971-D1ACEC0DDDC0}" srcOrd="2" destOrd="0" parTransId="{8CD8E9A9-AC49-4C51-9CDC-8C4A854BFE88}" sibTransId="{DA66E36B-DEAA-4F8C-8DD3-8C6E2C506B10}"/>
    <dgm:cxn modelId="{05B46B15-6906-497F-8222-8F95F51A2856}" type="presOf" srcId="{E4F6E408-2E31-4B81-A712-93F73869C6B9}" destId="{46D8C6D3-BF29-4612-BBE8-C4AA756DD449}" srcOrd="0" destOrd="0" presId="urn:microsoft.com/office/officeart/2005/8/layout/venn2"/>
    <dgm:cxn modelId="{D772517A-D759-49BF-B4A5-F2EF46FD9009}" srcId="{9DDD4763-82BD-46D7-BE13-95F8D89F990B}" destId="{E4F6E408-2E31-4B81-A712-93F73869C6B9}" srcOrd="1" destOrd="0" parTransId="{19888CDC-CE99-4376-9E61-3D08B4C4B397}" sibTransId="{DEAC41B3-60BF-4017-95FA-2B28942652DE}"/>
    <dgm:cxn modelId="{51AEEF41-5ACF-4D9A-BC54-D85AD819881D}" type="presOf" srcId="{A51BEBA4-B88E-4D85-B971-D1ACEC0DDDC0}" destId="{C0780D49-FCF9-4D06-8B0D-A0DFF8B68019}" srcOrd="0" destOrd="0" presId="urn:microsoft.com/office/officeart/2005/8/layout/venn2"/>
    <dgm:cxn modelId="{B5442683-FA4B-449A-B32C-288EC61FF321}" srcId="{9DDD4763-82BD-46D7-BE13-95F8D89F990B}" destId="{7DFA4FED-A61C-46FE-8BDB-D40C228AEC73}" srcOrd="3" destOrd="0" parTransId="{342BDDC6-FBEE-4841-8F63-CDF5843AFB1B}" sibTransId="{4A5DA7A1-496F-4F11-970E-2B47878BA215}"/>
    <dgm:cxn modelId="{33B497FF-EB08-4B95-9249-A389E7EA5901}" type="presOf" srcId="{198DB054-BD04-429B-BEA3-F8122B0F6589}" destId="{07974FCA-D4E6-49B5-A580-81363E54E0BA}" srcOrd="1" destOrd="0" presId="urn:microsoft.com/office/officeart/2005/8/layout/venn2"/>
    <dgm:cxn modelId="{C4BA5D38-1EF4-4645-A0B2-48D97A83DBB9}" type="presParOf" srcId="{D3A2513A-F5CF-4624-868C-B54632AF2B5A}" destId="{94A96677-EE15-4E5D-8FE8-2AF840E307B6}" srcOrd="0" destOrd="0" presId="urn:microsoft.com/office/officeart/2005/8/layout/venn2"/>
    <dgm:cxn modelId="{0A8FA17F-F75E-49E8-9C9A-DE4D3E438801}" type="presParOf" srcId="{94A96677-EE15-4E5D-8FE8-2AF840E307B6}" destId="{060A54AB-CAE6-4620-AC41-CD8D5BB572EE}" srcOrd="0" destOrd="0" presId="urn:microsoft.com/office/officeart/2005/8/layout/venn2"/>
    <dgm:cxn modelId="{AC4EBA7E-EAA5-4C93-8939-4DECFA9DAE44}" type="presParOf" srcId="{94A96677-EE15-4E5D-8FE8-2AF840E307B6}" destId="{07974FCA-D4E6-49B5-A580-81363E54E0BA}" srcOrd="1" destOrd="0" presId="urn:microsoft.com/office/officeart/2005/8/layout/venn2"/>
    <dgm:cxn modelId="{C8D2B1CE-0E63-4119-8DA1-CBCE41B584A5}" type="presParOf" srcId="{D3A2513A-F5CF-4624-868C-B54632AF2B5A}" destId="{AA7603D3-0ECA-4B36-B024-4F8D1D562433}" srcOrd="1" destOrd="0" presId="urn:microsoft.com/office/officeart/2005/8/layout/venn2"/>
    <dgm:cxn modelId="{05436DEC-9BF5-4A72-802E-49E79B276E13}" type="presParOf" srcId="{AA7603D3-0ECA-4B36-B024-4F8D1D562433}" destId="{46D8C6D3-BF29-4612-BBE8-C4AA756DD449}" srcOrd="0" destOrd="0" presId="urn:microsoft.com/office/officeart/2005/8/layout/venn2"/>
    <dgm:cxn modelId="{1A3DE554-2399-4CBC-A4F6-6E4FB74EDE01}" type="presParOf" srcId="{AA7603D3-0ECA-4B36-B024-4F8D1D562433}" destId="{CBF3A0D5-EBDF-456C-B6BE-9A38EFBB07AD}" srcOrd="1" destOrd="0" presId="urn:microsoft.com/office/officeart/2005/8/layout/venn2"/>
    <dgm:cxn modelId="{9C515963-8524-423C-8B59-9DF387C74784}" type="presParOf" srcId="{D3A2513A-F5CF-4624-868C-B54632AF2B5A}" destId="{170F7225-5BCC-4A90-BF4C-ED5D0B8E6AD4}" srcOrd="2" destOrd="0" presId="urn:microsoft.com/office/officeart/2005/8/layout/venn2"/>
    <dgm:cxn modelId="{255E2BC1-8697-4DC0-A165-4D6C37001D16}" type="presParOf" srcId="{170F7225-5BCC-4A90-BF4C-ED5D0B8E6AD4}" destId="{C0780D49-FCF9-4D06-8B0D-A0DFF8B68019}" srcOrd="0" destOrd="0" presId="urn:microsoft.com/office/officeart/2005/8/layout/venn2"/>
    <dgm:cxn modelId="{4EF29AA5-CA48-4EC2-897E-5D1722D67695}" type="presParOf" srcId="{170F7225-5BCC-4A90-BF4C-ED5D0B8E6AD4}" destId="{AB52EF79-743B-4182-AA7F-8CE7C51D810C}" srcOrd="1" destOrd="0" presId="urn:microsoft.com/office/officeart/2005/8/layout/venn2"/>
    <dgm:cxn modelId="{B35DF3DC-DCAC-4631-9416-BF4BAB771829}" type="presParOf" srcId="{D3A2513A-F5CF-4624-868C-B54632AF2B5A}" destId="{622B5EBA-10EA-4CDB-AA0C-3C032FF9DC90}" srcOrd="3" destOrd="0" presId="urn:microsoft.com/office/officeart/2005/8/layout/venn2"/>
    <dgm:cxn modelId="{ACCD2645-39C5-4850-9366-42DDD0AECD18}" type="presParOf" srcId="{622B5EBA-10EA-4CDB-AA0C-3C032FF9DC90}" destId="{CA612868-4CA5-4BD7-95F3-3CB192DB0B45}" srcOrd="0" destOrd="0" presId="urn:microsoft.com/office/officeart/2005/8/layout/venn2"/>
    <dgm:cxn modelId="{1C7DE471-8301-4992-97C6-09546E3F40EE}" type="presParOf" srcId="{622B5EBA-10EA-4CDB-AA0C-3C032FF9DC90}" destId="{97489928-6D85-4F72-9051-18BB44BED729}"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C7AF8E0-690B-4C9A-B931-B81BA1F08F55}" type="doc">
      <dgm:prSet loTypeId="urn:microsoft.com/office/officeart/2005/8/layout/venn2" loCatId="relationship" qsTypeId="urn:microsoft.com/office/officeart/2005/8/quickstyle/simple1" qsCatId="simple" csTypeId="urn:microsoft.com/office/officeart/2005/8/colors/colorful1#4" csCatId="colorful" phldr="1"/>
      <dgm:spPr/>
      <dgm:t>
        <a:bodyPr/>
        <a:lstStyle/>
        <a:p>
          <a:endParaRPr lang="es-NI"/>
        </a:p>
      </dgm:t>
    </dgm:pt>
    <dgm:pt modelId="{699076D0-9511-4D3D-B2E9-5F6284362C5C}">
      <dgm:prSet phldrT="[Texto]"/>
      <dgm:spPr/>
      <dgm:t>
        <a:bodyPr/>
        <a:lstStyle/>
        <a:p>
          <a:r>
            <a:rPr lang="es-NI" dirty="0" smtClean="0"/>
            <a:t>DESCOMPOSICIÓN SOCIAL</a:t>
          </a:r>
          <a:endParaRPr lang="es-NI" dirty="0"/>
        </a:p>
      </dgm:t>
    </dgm:pt>
    <dgm:pt modelId="{D654E70B-2C9B-4A56-A21F-A832822B5DE8}" type="parTrans" cxnId="{D963FECF-337C-4F8D-B932-DEDA8F92783E}">
      <dgm:prSet/>
      <dgm:spPr/>
      <dgm:t>
        <a:bodyPr/>
        <a:lstStyle/>
        <a:p>
          <a:endParaRPr lang="es-NI"/>
        </a:p>
      </dgm:t>
    </dgm:pt>
    <dgm:pt modelId="{25274F18-C751-47CA-94DC-91FBEC028CAB}" type="sibTrans" cxnId="{D963FECF-337C-4F8D-B932-DEDA8F92783E}">
      <dgm:prSet/>
      <dgm:spPr/>
      <dgm:t>
        <a:bodyPr/>
        <a:lstStyle/>
        <a:p>
          <a:endParaRPr lang="es-NI"/>
        </a:p>
      </dgm:t>
    </dgm:pt>
    <dgm:pt modelId="{31313E4E-701C-4510-AD8B-3875D51C06E5}">
      <dgm:prSet phldrT="[Texto]"/>
      <dgm:spPr/>
      <dgm:t>
        <a:bodyPr/>
        <a:lstStyle/>
        <a:p>
          <a:r>
            <a:rPr lang="es-NI" dirty="0" smtClean="0"/>
            <a:t>HAMBRUNA</a:t>
          </a:r>
          <a:endParaRPr lang="es-NI" dirty="0"/>
        </a:p>
      </dgm:t>
    </dgm:pt>
    <dgm:pt modelId="{BAD03F9F-9F72-4D5C-945A-A7805BA1AA7E}" type="parTrans" cxnId="{751F8449-9952-445C-A3EB-4BF2F8C33C9D}">
      <dgm:prSet/>
      <dgm:spPr/>
      <dgm:t>
        <a:bodyPr/>
        <a:lstStyle/>
        <a:p>
          <a:endParaRPr lang="es-NI"/>
        </a:p>
      </dgm:t>
    </dgm:pt>
    <dgm:pt modelId="{9FB4ED1B-DCFC-47D4-BE7D-0C5A5AD0796A}" type="sibTrans" cxnId="{751F8449-9952-445C-A3EB-4BF2F8C33C9D}">
      <dgm:prSet/>
      <dgm:spPr/>
      <dgm:t>
        <a:bodyPr/>
        <a:lstStyle/>
        <a:p>
          <a:endParaRPr lang="es-NI"/>
        </a:p>
      </dgm:t>
    </dgm:pt>
    <dgm:pt modelId="{80382C27-13B7-42E1-8D86-0104C6BBB124}">
      <dgm:prSet phldrT="[Texto]"/>
      <dgm:spPr/>
      <dgm:t>
        <a:bodyPr/>
        <a:lstStyle/>
        <a:p>
          <a:r>
            <a:rPr lang="es-NI" dirty="0" smtClean="0"/>
            <a:t>GUERRA</a:t>
          </a:r>
          <a:endParaRPr lang="es-NI" dirty="0"/>
        </a:p>
      </dgm:t>
    </dgm:pt>
    <dgm:pt modelId="{9DBCF9CF-22CB-45C1-AE9F-65B784146278}" type="parTrans" cxnId="{02F48125-C56B-4EC6-9269-46E9C9BE4FB6}">
      <dgm:prSet/>
      <dgm:spPr/>
      <dgm:t>
        <a:bodyPr/>
        <a:lstStyle/>
        <a:p>
          <a:endParaRPr lang="es-NI"/>
        </a:p>
      </dgm:t>
    </dgm:pt>
    <dgm:pt modelId="{9D9C515B-ECE2-4403-AB2E-4F173941FCB6}" type="sibTrans" cxnId="{02F48125-C56B-4EC6-9269-46E9C9BE4FB6}">
      <dgm:prSet/>
      <dgm:spPr/>
      <dgm:t>
        <a:bodyPr/>
        <a:lstStyle/>
        <a:p>
          <a:endParaRPr lang="es-NI"/>
        </a:p>
      </dgm:t>
    </dgm:pt>
    <dgm:pt modelId="{64375D41-B130-467E-9452-1D39BA9D879A}">
      <dgm:prSet phldrT="[Texto]"/>
      <dgm:spPr/>
      <dgm:t>
        <a:bodyPr/>
        <a:lstStyle/>
        <a:p>
          <a:r>
            <a:rPr lang="es-NI" dirty="0" smtClean="0"/>
            <a:t>DERECHOS FUNDAMENTALES</a:t>
          </a:r>
          <a:endParaRPr lang="es-NI" dirty="0"/>
        </a:p>
      </dgm:t>
    </dgm:pt>
    <dgm:pt modelId="{5D204F28-9872-4B1A-98A2-C0EDDC2A3D0E}" type="parTrans" cxnId="{BB5C282B-FEE4-485E-9189-6655A2DE8B27}">
      <dgm:prSet/>
      <dgm:spPr/>
      <dgm:t>
        <a:bodyPr/>
        <a:lstStyle/>
        <a:p>
          <a:endParaRPr lang="es-NI"/>
        </a:p>
      </dgm:t>
    </dgm:pt>
    <dgm:pt modelId="{117329C7-71AC-4BE9-AD85-565F52D3056F}" type="sibTrans" cxnId="{BB5C282B-FEE4-485E-9189-6655A2DE8B27}">
      <dgm:prSet/>
      <dgm:spPr/>
      <dgm:t>
        <a:bodyPr/>
        <a:lstStyle/>
        <a:p>
          <a:endParaRPr lang="es-NI"/>
        </a:p>
      </dgm:t>
    </dgm:pt>
    <dgm:pt modelId="{BC902C8A-13E7-4971-899A-AE706F7C1340}" type="pres">
      <dgm:prSet presAssocID="{1C7AF8E0-690B-4C9A-B931-B81BA1F08F55}" presName="Name0" presStyleCnt="0">
        <dgm:presLayoutVars>
          <dgm:chMax val="7"/>
          <dgm:resizeHandles val="exact"/>
        </dgm:presLayoutVars>
      </dgm:prSet>
      <dgm:spPr/>
      <dgm:t>
        <a:bodyPr/>
        <a:lstStyle/>
        <a:p>
          <a:endParaRPr lang="es-NI"/>
        </a:p>
      </dgm:t>
    </dgm:pt>
    <dgm:pt modelId="{AAD2267D-E0EC-4841-BDF8-2BEED09C1F7C}" type="pres">
      <dgm:prSet presAssocID="{1C7AF8E0-690B-4C9A-B931-B81BA1F08F55}" presName="comp1" presStyleCnt="0"/>
      <dgm:spPr/>
    </dgm:pt>
    <dgm:pt modelId="{57BDF218-8E0F-4A84-B126-0832C91338BE}" type="pres">
      <dgm:prSet presAssocID="{1C7AF8E0-690B-4C9A-B931-B81BA1F08F55}" presName="circle1" presStyleLbl="node1" presStyleIdx="0" presStyleCnt="4" custScaleX="122643"/>
      <dgm:spPr/>
      <dgm:t>
        <a:bodyPr/>
        <a:lstStyle/>
        <a:p>
          <a:endParaRPr lang="es-NI"/>
        </a:p>
      </dgm:t>
    </dgm:pt>
    <dgm:pt modelId="{AE5D4AC8-03CE-4805-A060-A46122ACA144}" type="pres">
      <dgm:prSet presAssocID="{1C7AF8E0-690B-4C9A-B931-B81BA1F08F55}" presName="c1text" presStyleLbl="node1" presStyleIdx="0" presStyleCnt="4">
        <dgm:presLayoutVars>
          <dgm:bulletEnabled val="1"/>
        </dgm:presLayoutVars>
      </dgm:prSet>
      <dgm:spPr/>
      <dgm:t>
        <a:bodyPr/>
        <a:lstStyle/>
        <a:p>
          <a:endParaRPr lang="es-NI"/>
        </a:p>
      </dgm:t>
    </dgm:pt>
    <dgm:pt modelId="{EAE503D4-DCC5-4BE8-925B-997B03BF81F6}" type="pres">
      <dgm:prSet presAssocID="{1C7AF8E0-690B-4C9A-B931-B81BA1F08F55}" presName="comp2" presStyleCnt="0"/>
      <dgm:spPr/>
    </dgm:pt>
    <dgm:pt modelId="{AD8E056C-4908-47AE-9009-366DB752A320}" type="pres">
      <dgm:prSet presAssocID="{1C7AF8E0-690B-4C9A-B931-B81BA1F08F55}" presName="circle2" presStyleLbl="node1" presStyleIdx="1" presStyleCnt="4"/>
      <dgm:spPr/>
      <dgm:t>
        <a:bodyPr/>
        <a:lstStyle/>
        <a:p>
          <a:endParaRPr lang="es-NI"/>
        </a:p>
      </dgm:t>
    </dgm:pt>
    <dgm:pt modelId="{BCFBF055-83A3-4D4C-8D91-D0367AD9EDFD}" type="pres">
      <dgm:prSet presAssocID="{1C7AF8E0-690B-4C9A-B931-B81BA1F08F55}" presName="c2text" presStyleLbl="node1" presStyleIdx="1" presStyleCnt="4">
        <dgm:presLayoutVars>
          <dgm:bulletEnabled val="1"/>
        </dgm:presLayoutVars>
      </dgm:prSet>
      <dgm:spPr/>
      <dgm:t>
        <a:bodyPr/>
        <a:lstStyle/>
        <a:p>
          <a:endParaRPr lang="es-NI"/>
        </a:p>
      </dgm:t>
    </dgm:pt>
    <dgm:pt modelId="{DC576502-230D-44D3-9C1C-2A17D60DE879}" type="pres">
      <dgm:prSet presAssocID="{1C7AF8E0-690B-4C9A-B931-B81BA1F08F55}" presName="comp3" presStyleCnt="0"/>
      <dgm:spPr/>
    </dgm:pt>
    <dgm:pt modelId="{5F9C673B-9749-459D-984B-449A86FE66CC}" type="pres">
      <dgm:prSet presAssocID="{1C7AF8E0-690B-4C9A-B931-B81BA1F08F55}" presName="circle3" presStyleLbl="node1" presStyleIdx="2" presStyleCnt="4"/>
      <dgm:spPr/>
      <dgm:t>
        <a:bodyPr/>
        <a:lstStyle/>
        <a:p>
          <a:endParaRPr lang="es-NI"/>
        </a:p>
      </dgm:t>
    </dgm:pt>
    <dgm:pt modelId="{73B1E67C-E3C6-4E07-A58D-51511A944076}" type="pres">
      <dgm:prSet presAssocID="{1C7AF8E0-690B-4C9A-B931-B81BA1F08F55}" presName="c3text" presStyleLbl="node1" presStyleIdx="2" presStyleCnt="4">
        <dgm:presLayoutVars>
          <dgm:bulletEnabled val="1"/>
        </dgm:presLayoutVars>
      </dgm:prSet>
      <dgm:spPr/>
      <dgm:t>
        <a:bodyPr/>
        <a:lstStyle/>
        <a:p>
          <a:endParaRPr lang="es-NI"/>
        </a:p>
      </dgm:t>
    </dgm:pt>
    <dgm:pt modelId="{15B00D1F-FE7E-47B9-8E2F-02047EC2E302}" type="pres">
      <dgm:prSet presAssocID="{1C7AF8E0-690B-4C9A-B931-B81BA1F08F55}" presName="comp4" presStyleCnt="0"/>
      <dgm:spPr/>
    </dgm:pt>
    <dgm:pt modelId="{B1514E89-166D-4462-8A10-2D2CE2A6314E}" type="pres">
      <dgm:prSet presAssocID="{1C7AF8E0-690B-4C9A-B931-B81BA1F08F55}" presName="circle4" presStyleLbl="node1" presStyleIdx="3" presStyleCnt="4"/>
      <dgm:spPr/>
      <dgm:t>
        <a:bodyPr/>
        <a:lstStyle/>
        <a:p>
          <a:endParaRPr lang="es-NI"/>
        </a:p>
      </dgm:t>
    </dgm:pt>
    <dgm:pt modelId="{9B844B5D-5ED4-4121-AA68-6EDD8DABEF73}" type="pres">
      <dgm:prSet presAssocID="{1C7AF8E0-690B-4C9A-B931-B81BA1F08F55}" presName="c4text" presStyleLbl="node1" presStyleIdx="3" presStyleCnt="4">
        <dgm:presLayoutVars>
          <dgm:bulletEnabled val="1"/>
        </dgm:presLayoutVars>
      </dgm:prSet>
      <dgm:spPr/>
      <dgm:t>
        <a:bodyPr/>
        <a:lstStyle/>
        <a:p>
          <a:endParaRPr lang="es-NI"/>
        </a:p>
      </dgm:t>
    </dgm:pt>
  </dgm:ptLst>
  <dgm:cxnLst>
    <dgm:cxn modelId="{EDAFB49F-5F66-421D-9F0E-00960124A8F4}" type="presOf" srcId="{64375D41-B130-467E-9452-1D39BA9D879A}" destId="{9B844B5D-5ED4-4121-AA68-6EDD8DABEF73}" srcOrd="1" destOrd="0" presId="urn:microsoft.com/office/officeart/2005/8/layout/venn2"/>
    <dgm:cxn modelId="{02F48125-C56B-4EC6-9269-46E9C9BE4FB6}" srcId="{1C7AF8E0-690B-4C9A-B931-B81BA1F08F55}" destId="{80382C27-13B7-42E1-8D86-0104C6BBB124}" srcOrd="2" destOrd="0" parTransId="{9DBCF9CF-22CB-45C1-AE9F-65B784146278}" sibTransId="{9D9C515B-ECE2-4403-AB2E-4F173941FCB6}"/>
    <dgm:cxn modelId="{7C91531C-39A1-4C6F-96DB-DE1B1A8AB4C1}" type="presOf" srcId="{699076D0-9511-4D3D-B2E9-5F6284362C5C}" destId="{AE5D4AC8-03CE-4805-A060-A46122ACA144}" srcOrd="1" destOrd="0" presId="urn:microsoft.com/office/officeart/2005/8/layout/venn2"/>
    <dgm:cxn modelId="{AD9D6903-96AF-4F98-802B-C631B00C72BD}" type="presOf" srcId="{64375D41-B130-467E-9452-1D39BA9D879A}" destId="{B1514E89-166D-4462-8A10-2D2CE2A6314E}" srcOrd="0" destOrd="0" presId="urn:microsoft.com/office/officeart/2005/8/layout/venn2"/>
    <dgm:cxn modelId="{F7C06BEE-95C6-4F2C-8815-BBE2B1588004}" type="presOf" srcId="{80382C27-13B7-42E1-8D86-0104C6BBB124}" destId="{5F9C673B-9749-459D-984B-449A86FE66CC}" srcOrd="0" destOrd="0" presId="urn:microsoft.com/office/officeart/2005/8/layout/venn2"/>
    <dgm:cxn modelId="{FF06972E-07F2-4921-8C02-05812AC7280C}" type="presOf" srcId="{80382C27-13B7-42E1-8D86-0104C6BBB124}" destId="{73B1E67C-E3C6-4E07-A58D-51511A944076}" srcOrd="1" destOrd="0" presId="urn:microsoft.com/office/officeart/2005/8/layout/venn2"/>
    <dgm:cxn modelId="{037F23AF-8D0B-4E12-B949-6376AF935995}" type="presOf" srcId="{31313E4E-701C-4510-AD8B-3875D51C06E5}" destId="{BCFBF055-83A3-4D4C-8D91-D0367AD9EDFD}" srcOrd="1" destOrd="0" presId="urn:microsoft.com/office/officeart/2005/8/layout/venn2"/>
    <dgm:cxn modelId="{CF5387D9-40DD-450A-AFF4-766D1CAB04C4}" type="presOf" srcId="{1C7AF8E0-690B-4C9A-B931-B81BA1F08F55}" destId="{BC902C8A-13E7-4971-899A-AE706F7C1340}" srcOrd="0" destOrd="0" presId="urn:microsoft.com/office/officeart/2005/8/layout/venn2"/>
    <dgm:cxn modelId="{D963FECF-337C-4F8D-B932-DEDA8F92783E}" srcId="{1C7AF8E0-690B-4C9A-B931-B81BA1F08F55}" destId="{699076D0-9511-4D3D-B2E9-5F6284362C5C}" srcOrd="0" destOrd="0" parTransId="{D654E70B-2C9B-4A56-A21F-A832822B5DE8}" sibTransId="{25274F18-C751-47CA-94DC-91FBEC028CAB}"/>
    <dgm:cxn modelId="{BB5C282B-FEE4-485E-9189-6655A2DE8B27}" srcId="{1C7AF8E0-690B-4C9A-B931-B81BA1F08F55}" destId="{64375D41-B130-467E-9452-1D39BA9D879A}" srcOrd="3" destOrd="0" parTransId="{5D204F28-9872-4B1A-98A2-C0EDDC2A3D0E}" sibTransId="{117329C7-71AC-4BE9-AD85-565F52D3056F}"/>
    <dgm:cxn modelId="{D7EC580D-8DE9-4D98-8795-7F360F00A37F}" type="presOf" srcId="{31313E4E-701C-4510-AD8B-3875D51C06E5}" destId="{AD8E056C-4908-47AE-9009-366DB752A320}" srcOrd="0" destOrd="0" presId="urn:microsoft.com/office/officeart/2005/8/layout/venn2"/>
    <dgm:cxn modelId="{751F8449-9952-445C-A3EB-4BF2F8C33C9D}" srcId="{1C7AF8E0-690B-4C9A-B931-B81BA1F08F55}" destId="{31313E4E-701C-4510-AD8B-3875D51C06E5}" srcOrd="1" destOrd="0" parTransId="{BAD03F9F-9F72-4D5C-945A-A7805BA1AA7E}" sibTransId="{9FB4ED1B-DCFC-47D4-BE7D-0C5A5AD0796A}"/>
    <dgm:cxn modelId="{FAB618A2-928D-4763-ABA8-4029E35C8BB7}" type="presOf" srcId="{699076D0-9511-4D3D-B2E9-5F6284362C5C}" destId="{57BDF218-8E0F-4A84-B126-0832C91338BE}" srcOrd="0" destOrd="0" presId="urn:microsoft.com/office/officeart/2005/8/layout/venn2"/>
    <dgm:cxn modelId="{B54001A0-BCF7-4307-A6DC-168C10887170}" type="presParOf" srcId="{BC902C8A-13E7-4971-899A-AE706F7C1340}" destId="{AAD2267D-E0EC-4841-BDF8-2BEED09C1F7C}" srcOrd="0" destOrd="0" presId="urn:microsoft.com/office/officeart/2005/8/layout/venn2"/>
    <dgm:cxn modelId="{25B7C9E3-385B-4A3D-9FF1-E8EE4B06FCA5}" type="presParOf" srcId="{AAD2267D-E0EC-4841-BDF8-2BEED09C1F7C}" destId="{57BDF218-8E0F-4A84-B126-0832C91338BE}" srcOrd="0" destOrd="0" presId="urn:microsoft.com/office/officeart/2005/8/layout/venn2"/>
    <dgm:cxn modelId="{DA243A79-36E0-4162-B966-95A7C7068565}" type="presParOf" srcId="{AAD2267D-E0EC-4841-BDF8-2BEED09C1F7C}" destId="{AE5D4AC8-03CE-4805-A060-A46122ACA144}" srcOrd="1" destOrd="0" presId="urn:microsoft.com/office/officeart/2005/8/layout/venn2"/>
    <dgm:cxn modelId="{E5A53855-E7B0-4BE7-ADF6-1E394CC0916A}" type="presParOf" srcId="{BC902C8A-13E7-4971-899A-AE706F7C1340}" destId="{EAE503D4-DCC5-4BE8-925B-997B03BF81F6}" srcOrd="1" destOrd="0" presId="urn:microsoft.com/office/officeart/2005/8/layout/venn2"/>
    <dgm:cxn modelId="{CFDDAF0E-166A-4291-A294-A4850023DB08}" type="presParOf" srcId="{EAE503D4-DCC5-4BE8-925B-997B03BF81F6}" destId="{AD8E056C-4908-47AE-9009-366DB752A320}" srcOrd="0" destOrd="0" presId="urn:microsoft.com/office/officeart/2005/8/layout/venn2"/>
    <dgm:cxn modelId="{61F3C399-32E4-485F-91E1-82DAC8124BAA}" type="presParOf" srcId="{EAE503D4-DCC5-4BE8-925B-997B03BF81F6}" destId="{BCFBF055-83A3-4D4C-8D91-D0367AD9EDFD}" srcOrd="1" destOrd="0" presId="urn:microsoft.com/office/officeart/2005/8/layout/venn2"/>
    <dgm:cxn modelId="{BB20DCBE-2581-4EEB-A423-CB44061D67F9}" type="presParOf" srcId="{BC902C8A-13E7-4971-899A-AE706F7C1340}" destId="{DC576502-230D-44D3-9C1C-2A17D60DE879}" srcOrd="2" destOrd="0" presId="urn:microsoft.com/office/officeart/2005/8/layout/venn2"/>
    <dgm:cxn modelId="{1733CD7B-2971-4867-91EC-A9349FAA9B09}" type="presParOf" srcId="{DC576502-230D-44D3-9C1C-2A17D60DE879}" destId="{5F9C673B-9749-459D-984B-449A86FE66CC}" srcOrd="0" destOrd="0" presId="urn:microsoft.com/office/officeart/2005/8/layout/venn2"/>
    <dgm:cxn modelId="{9E53DD7D-6460-4A73-8977-382AFB870059}" type="presParOf" srcId="{DC576502-230D-44D3-9C1C-2A17D60DE879}" destId="{73B1E67C-E3C6-4E07-A58D-51511A944076}" srcOrd="1" destOrd="0" presId="urn:microsoft.com/office/officeart/2005/8/layout/venn2"/>
    <dgm:cxn modelId="{4DB9004D-69A8-473A-AA02-31599EE78BC2}" type="presParOf" srcId="{BC902C8A-13E7-4971-899A-AE706F7C1340}" destId="{15B00D1F-FE7E-47B9-8E2F-02047EC2E302}" srcOrd="3" destOrd="0" presId="urn:microsoft.com/office/officeart/2005/8/layout/venn2"/>
    <dgm:cxn modelId="{D43DC379-2468-43C2-83BC-917F4425E266}" type="presParOf" srcId="{15B00D1F-FE7E-47B9-8E2F-02047EC2E302}" destId="{B1514E89-166D-4462-8A10-2D2CE2A6314E}" srcOrd="0" destOrd="0" presId="urn:microsoft.com/office/officeart/2005/8/layout/venn2"/>
    <dgm:cxn modelId="{05EE4C40-261A-4FC4-A71A-B6D28C2863A3}" type="presParOf" srcId="{15B00D1F-FE7E-47B9-8E2F-02047EC2E302}" destId="{9B844B5D-5ED4-4121-AA68-6EDD8DABEF73}"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05F8D9-22E1-4B5B-9236-8654AAACDB43}">
      <dsp:nvSpPr>
        <dsp:cNvPr id="0" name=""/>
        <dsp:cNvSpPr/>
      </dsp:nvSpPr>
      <dsp:spPr>
        <a:xfrm>
          <a:off x="0" y="1698307"/>
          <a:ext cx="9144000" cy="226441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FD2816-DB4F-4DD6-9E3A-CCAAA626DDE3}">
      <dsp:nvSpPr>
        <dsp:cNvPr id="0" name=""/>
        <dsp:cNvSpPr/>
      </dsp:nvSpPr>
      <dsp:spPr>
        <a:xfrm>
          <a:off x="4118" y="0"/>
          <a:ext cx="1981051" cy="2264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es-NI" sz="1200" kern="1200" dirty="0" smtClean="0"/>
            <a:t>DECLARACION UNIVERSAL DE LOS DERECHOS HUMANOS (arts. 1,7,16 y 25). </a:t>
          </a:r>
          <a:endParaRPr lang="es-NI" sz="1200" kern="1200" dirty="0"/>
        </a:p>
      </dsp:txBody>
      <dsp:txXfrm>
        <a:off x="4118" y="0"/>
        <a:ext cx="1981051" cy="2264410"/>
      </dsp:txXfrm>
    </dsp:sp>
    <dsp:sp modelId="{FABE0D11-39AA-414E-8D95-605F715ABC26}">
      <dsp:nvSpPr>
        <dsp:cNvPr id="0" name=""/>
        <dsp:cNvSpPr/>
      </dsp:nvSpPr>
      <dsp:spPr>
        <a:xfrm>
          <a:off x="497079" y="2520059"/>
          <a:ext cx="844273" cy="71011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3206D4-CB4B-447B-85A0-51779B7839EB}">
      <dsp:nvSpPr>
        <dsp:cNvPr id="0" name=""/>
        <dsp:cNvSpPr/>
      </dsp:nvSpPr>
      <dsp:spPr>
        <a:xfrm>
          <a:off x="2084222" y="3396615"/>
          <a:ext cx="1981051" cy="2264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es-NI" sz="1200" kern="1200" dirty="0" smtClean="0"/>
            <a:t>Pacto Internacional de Derechos Económicos, Sociales y Culturales el derecho a la protección (art. 3 y 19).</a:t>
          </a:r>
          <a:endParaRPr lang="es-NI" sz="1200" kern="1200" dirty="0"/>
        </a:p>
      </dsp:txBody>
      <dsp:txXfrm>
        <a:off x="2084222" y="3396615"/>
        <a:ext cx="1981051" cy="2264410"/>
      </dsp:txXfrm>
    </dsp:sp>
    <dsp:sp modelId="{E6A034AB-752B-4C72-94F2-F674D0E643F5}">
      <dsp:nvSpPr>
        <dsp:cNvPr id="0" name=""/>
        <dsp:cNvSpPr/>
      </dsp:nvSpPr>
      <dsp:spPr>
        <a:xfrm>
          <a:off x="2791696" y="2547461"/>
          <a:ext cx="566102" cy="56610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EB45C-1617-49A7-965E-44C560FE29C8}">
      <dsp:nvSpPr>
        <dsp:cNvPr id="0" name=""/>
        <dsp:cNvSpPr/>
      </dsp:nvSpPr>
      <dsp:spPr>
        <a:xfrm>
          <a:off x="4164326" y="0"/>
          <a:ext cx="1981051" cy="2264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es-NI" sz="1200" kern="1200" dirty="0" smtClean="0"/>
            <a:t>Convención Americana de los Derechos Humanos conocida como el Pacto de San José, establece en los artículos 1, 8, 17,19 y 25 los derechos humanos relativos a la familia y puntualiza el derecho a la protección brindada familia, sociedad y el Estado. (arts. 17,19 y 25).</a:t>
          </a:r>
          <a:endParaRPr lang="es-NI" sz="1200" kern="1200" dirty="0"/>
        </a:p>
      </dsp:txBody>
      <dsp:txXfrm>
        <a:off x="4164326" y="0"/>
        <a:ext cx="1981051" cy="2264410"/>
      </dsp:txXfrm>
    </dsp:sp>
    <dsp:sp modelId="{6AD40D41-DAD2-4661-8DE8-AF809EE09CCD}">
      <dsp:nvSpPr>
        <dsp:cNvPr id="0" name=""/>
        <dsp:cNvSpPr/>
      </dsp:nvSpPr>
      <dsp:spPr>
        <a:xfrm>
          <a:off x="4871800" y="2547461"/>
          <a:ext cx="566102" cy="56610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5309EB-8B21-4326-90E6-3323885FA63C}">
      <dsp:nvSpPr>
        <dsp:cNvPr id="0" name=""/>
        <dsp:cNvSpPr/>
      </dsp:nvSpPr>
      <dsp:spPr>
        <a:xfrm>
          <a:off x="6244430" y="3396615"/>
          <a:ext cx="1981051" cy="2264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es-NI" sz="1200" kern="1200" dirty="0" smtClean="0"/>
            <a:t>Declaración Americana de los Derechos y Deberes del hombre establece el derecho a la vida, a la libertad e igualdad, derecho a la maternidad y establece el derecho a ser escuchado en público, así como garantizar un nivel de vida adecuado ( art. 1).</a:t>
          </a:r>
          <a:endParaRPr lang="es-NI" sz="1200" kern="1200" dirty="0"/>
        </a:p>
      </dsp:txBody>
      <dsp:txXfrm>
        <a:off x="6244430" y="3396615"/>
        <a:ext cx="1981051" cy="2264410"/>
      </dsp:txXfrm>
    </dsp:sp>
    <dsp:sp modelId="{EB113ACE-EC4F-4610-A481-715BBB06FA1D}">
      <dsp:nvSpPr>
        <dsp:cNvPr id="0" name=""/>
        <dsp:cNvSpPr/>
      </dsp:nvSpPr>
      <dsp:spPr>
        <a:xfrm>
          <a:off x="6951904" y="2547461"/>
          <a:ext cx="566102" cy="56610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21F32F-D557-4452-A918-1CB2B526AF61}">
      <dsp:nvSpPr>
        <dsp:cNvPr id="0" name=""/>
        <dsp:cNvSpPr/>
      </dsp:nvSpPr>
      <dsp:spPr>
        <a:xfrm>
          <a:off x="1088805" y="1068858"/>
          <a:ext cx="6430225" cy="901447"/>
        </a:xfrm>
        <a:prstGeom prst="chevr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s-NI" sz="2400" kern="1200" dirty="0" smtClean="0"/>
            <a:t>Convenio sobre Aspectos Civiles de la Sustracción de Menores 1980 CH 1980.</a:t>
          </a:r>
          <a:endParaRPr lang="es-NI" sz="2400" kern="1200" dirty="0"/>
        </a:p>
      </dsp:txBody>
      <dsp:txXfrm>
        <a:off x="1088805" y="1068858"/>
        <a:ext cx="6430225" cy="90144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B67307-6660-4334-B775-62B3F5E4FA5F}">
      <dsp:nvSpPr>
        <dsp:cNvPr id="0" name=""/>
        <dsp:cNvSpPr/>
      </dsp:nvSpPr>
      <dsp:spPr>
        <a:xfrm rot="5400000">
          <a:off x="3867403" y="445415"/>
          <a:ext cx="2540000" cy="2209800"/>
        </a:xfrm>
        <a:prstGeom prst="hexagon">
          <a:avLst>
            <a:gd name="adj" fmla="val 25000"/>
            <a:gd name="vf" fmla="val 11547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NI" sz="1700" kern="1200" dirty="0" smtClean="0"/>
            <a:t>No efectividad del ejercicio de la custodia o haya consentido.</a:t>
          </a:r>
          <a:endParaRPr lang="es-NI" sz="1700" kern="1200" dirty="0"/>
        </a:p>
      </dsp:txBody>
      <dsp:txXfrm rot="5400000">
        <a:off x="3867403" y="445415"/>
        <a:ext cx="2540000" cy="2209800"/>
      </dsp:txXfrm>
    </dsp:sp>
    <dsp:sp modelId="{FE9D9B53-7143-4F2E-9999-B67930D203DD}">
      <dsp:nvSpPr>
        <dsp:cNvPr id="0" name=""/>
        <dsp:cNvSpPr/>
      </dsp:nvSpPr>
      <dsp:spPr>
        <a:xfrm>
          <a:off x="6309360" y="788316"/>
          <a:ext cx="2834640" cy="152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endParaRPr lang="es-NI" sz="1700" kern="1200" dirty="0"/>
        </a:p>
      </dsp:txBody>
      <dsp:txXfrm>
        <a:off x="6309360" y="788316"/>
        <a:ext cx="2834640" cy="1524000"/>
      </dsp:txXfrm>
    </dsp:sp>
    <dsp:sp modelId="{126F28CA-05FA-46C4-83EE-241AE9ACEE09}">
      <dsp:nvSpPr>
        <dsp:cNvPr id="0" name=""/>
        <dsp:cNvSpPr/>
      </dsp:nvSpPr>
      <dsp:spPr>
        <a:xfrm rot="5400000">
          <a:off x="1480819" y="445415"/>
          <a:ext cx="2540000" cy="2209800"/>
        </a:xfrm>
        <a:prstGeom prst="hexagon">
          <a:avLst>
            <a:gd name="adj" fmla="val 25000"/>
            <a:gd name="vf" fmla="val 11547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NI" sz="1600" kern="1200" dirty="0" smtClean="0"/>
            <a:t>Grave Riesgo en la Integridad, física, sicológica y situación intolerable para el NNA.</a:t>
          </a:r>
        </a:p>
        <a:p>
          <a:pPr lvl="0" algn="ctr" defTabSz="1600200">
            <a:lnSpc>
              <a:spcPct val="90000"/>
            </a:lnSpc>
            <a:spcBef>
              <a:spcPct val="0"/>
            </a:spcBef>
            <a:spcAft>
              <a:spcPct val="35000"/>
            </a:spcAft>
          </a:pPr>
          <a:endParaRPr lang="es-NI" sz="1600" kern="1200" dirty="0"/>
        </a:p>
      </dsp:txBody>
      <dsp:txXfrm rot="5400000">
        <a:off x="1480819" y="445415"/>
        <a:ext cx="2540000" cy="2209800"/>
      </dsp:txXfrm>
    </dsp:sp>
    <dsp:sp modelId="{C6921DF8-337A-49AD-90D3-4767ACE7EBD6}">
      <dsp:nvSpPr>
        <dsp:cNvPr id="0" name=""/>
        <dsp:cNvSpPr/>
      </dsp:nvSpPr>
      <dsp:spPr>
        <a:xfrm rot="5400000">
          <a:off x="2669540" y="2601367"/>
          <a:ext cx="2540000" cy="2209800"/>
        </a:xfrm>
        <a:prstGeom prst="hexagon">
          <a:avLst>
            <a:gd name="adj" fmla="val 25000"/>
            <a:gd name="vf" fmla="val 11547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NI" sz="1700" kern="1200" dirty="0" smtClean="0"/>
            <a:t>OPOSICION DEL NNA. Valorable de acuerdo a la edad y grado de madurez.</a:t>
          </a:r>
          <a:endParaRPr lang="es-NI" sz="1700" kern="1200" dirty="0"/>
        </a:p>
      </dsp:txBody>
      <dsp:txXfrm rot="5400000">
        <a:off x="2669540" y="2601367"/>
        <a:ext cx="2540000" cy="2209800"/>
      </dsp:txXfrm>
    </dsp:sp>
    <dsp:sp modelId="{6A40F663-0172-4E92-AEF1-FC3CD730CD36}">
      <dsp:nvSpPr>
        <dsp:cNvPr id="0" name=""/>
        <dsp:cNvSpPr/>
      </dsp:nvSpPr>
      <dsp:spPr>
        <a:xfrm>
          <a:off x="0" y="2944267"/>
          <a:ext cx="2743200" cy="152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r" defTabSz="755650">
            <a:lnSpc>
              <a:spcPct val="90000"/>
            </a:lnSpc>
            <a:spcBef>
              <a:spcPct val="0"/>
            </a:spcBef>
            <a:spcAft>
              <a:spcPct val="35000"/>
            </a:spcAft>
          </a:pPr>
          <a:r>
            <a:rPr lang="es-NI" sz="1700" kern="1200" dirty="0" smtClean="0"/>
            <a:t>.</a:t>
          </a:r>
          <a:endParaRPr lang="es-NI" sz="1700" kern="1200" dirty="0"/>
        </a:p>
      </dsp:txBody>
      <dsp:txXfrm>
        <a:off x="0" y="2944267"/>
        <a:ext cx="2743200" cy="1524000"/>
      </dsp:txXfrm>
    </dsp:sp>
    <dsp:sp modelId="{35DE9386-C6E3-4D99-BC14-6101E39BC3C9}">
      <dsp:nvSpPr>
        <dsp:cNvPr id="0" name=""/>
        <dsp:cNvSpPr/>
      </dsp:nvSpPr>
      <dsp:spPr>
        <a:xfrm rot="5400000">
          <a:off x="5056124" y="2601367"/>
          <a:ext cx="2540000" cy="2209800"/>
        </a:xfrm>
        <a:prstGeom prst="hexagon">
          <a:avLst>
            <a:gd name="adj" fmla="val 25000"/>
            <a:gd name="vf" fmla="val 11547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s-NI" sz="1700" kern="1200" dirty="0" smtClean="0"/>
            <a:t>No lo permitan los Principios Fundamentales del Estado Requerido</a:t>
          </a:r>
          <a:endParaRPr lang="es-NI" sz="1700" kern="1200" dirty="0"/>
        </a:p>
      </dsp:txBody>
      <dsp:txXfrm rot="5400000">
        <a:off x="5056124" y="2601367"/>
        <a:ext cx="2540000" cy="220980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32AB422-CA29-4A3C-86D6-683886BCCB5B}">
      <dsp:nvSpPr>
        <dsp:cNvPr id="0" name=""/>
        <dsp:cNvSpPr/>
      </dsp:nvSpPr>
      <dsp:spPr>
        <a:xfrm>
          <a:off x="-311617" y="0"/>
          <a:ext cx="6971647" cy="4824536"/>
        </a:xfrm>
        <a:prstGeom prst="ellipse">
          <a:avLst/>
        </a:prstGeom>
        <a:gradFill rotWithShape="0">
          <a:gsLst>
            <a:gs pos="0">
              <a:schemeClr val="accent2">
                <a:hueOff val="0"/>
                <a:satOff val="0"/>
                <a:lumOff val="0"/>
                <a:alphaOff val="0"/>
                <a:tint val="65000"/>
                <a:lumMod val="110000"/>
              </a:schemeClr>
            </a:gs>
            <a:gs pos="88000">
              <a:schemeClr val="accent2">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NI" sz="1100" kern="1200" dirty="0" smtClean="0"/>
            <a:t>AUSENTE O IRRESPONSABLE</a:t>
          </a:r>
          <a:endParaRPr lang="es-NI" sz="1100" kern="1200" dirty="0"/>
        </a:p>
      </dsp:txBody>
      <dsp:txXfrm>
        <a:off x="2199570" y="241226"/>
        <a:ext cx="1949272" cy="723680"/>
      </dsp:txXfrm>
    </dsp:sp>
    <dsp:sp modelId="{75C11453-9F05-412B-971B-F1F5ACEF25EF}">
      <dsp:nvSpPr>
        <dsp:cNvPr id="0" name=""/>
        <dsp:cNvSpPr/>
      </dsp:nvSpPr>
      <dsp:spPr>
        <a:xfrm>
          <a:off x="1244392" y="964907"/>
          <a:ext cx="3859628" cy="3859628"/>
        </a:xfrm>
        <a:prstGeom prst="ellipse">
          <a:avLst/>
        </a:prstGeom>
        <a:gradFill rotWithShape="0">
          <a:gsLst>
            <a:gs pos="0">
              <a:schemeClr val="accent2">
                <a:hueOff val="-988095"/>
                <a:satOff val="4733"/>
                <a:lumOff val="4379"/>
                <a:alphaOff val="0"/>
                <a:tint val="65000"/>
                <a:lumMod val="110000"/>
              </a:schemeClr>
            </a:gs>
            <a:gs pos="88000">
              <a:schemeClr val="accent2">
                <a:hueOff val="-988095"/>
                <a:satOff val="4733"/>
                <a:lumOff val="4379"/>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NI" sz="1100" kern="1200" dirty="0" smtClean="0"/>
            <a:t>SEPARADA</a:t>
          </a:r>
          <a:endParaRPr lang="es-NI" sz="1100" kern="1200" dirty="0"/>
        </a:p>
      </dsp:txBody>
      <dsp:txXfrm>
        <a:off x="2499736" y="1196484"/>
        <a:ext cx="1348940" cy="694733"/>
      </dsp:txXfrm>
    </dsp:sp>
    <dsp:sp modelId="{B3F76997-6630-40D1-8821-E83FD587A26C}">
      <dsp:nvSpPr>
        <dsp:cNvPr id="0" name=""/>
        <dsp:cNvSpPr/>
      </dsp:nvSpPr>
      <dsp:spPr>
        <a:xfrm>
          <a:off x="1726845" y="1929814"/>
          <a:ext cx="2894721" cy="2894721"/>
        </a:xfrm>
        <a:prstGeom prst="ellipse">
          <a:avLst/>
        </a:prstGeom>
        <a:gradFill rotWithShape="0">
          <a:gsLst>
            <a:gs pos="0">
              <a:schemeClr val="accent2">
                <a:hueOff val="-1976190"/>
                <a:satOff val="9467"/>
                <a:lumOff val="8758"/>
                <a:alphaOff val="0"/>
                <a:tint val="65000"/>
                <a:lumMod val="110000"/>
              </a:schemeClr>
            </a:gs>
            <a:gs pos="88000">
              <a:schemeClr val="accent2">
                <a:hueOff val="-1976190"/>
                <a:satOff val="9467"/>
                <a:lumOff val="8758"/>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NI" sz="1100" kern="1200" dirty="0" smtClean="0"/>
            <a:t>AMBOS/CONJUNTA</a:t>
          </a:r>
          <a:endParaRPr lang="es-NI" sz="1100" kern="1200" dirty="0"/>
        </a:p>
      </dsp:txBody>
      <dsp:txXfrm>
        <a:off x="2499736" y="2146918"/>
        <a:ext cx="1348940" cy="651312"/>
      </dsp:txXfrm>
    </dsp:sp>
    <dsp:sp modelId="{2DBD3BBD-7C52-4E44-8690-A03C1FBFC3BA}">
      <dsp:nvSpPr>
        <dsp:cNvPr id="0" name=""/>
        <dsp:cNvSpPr/>
      </dsp:nvSpPr>
      <dsp:spPr>
        <a:xfrm>
          <a:off x="2209299" y="2894721"/>
          <a:ext cx="1929814" cy="1929814"/>
        </a:xfrm>
        <a:prstGeom prst="ellipse">
          <a:avLst/>
        </a:prstGeom>
        <a:gradFill rotWithShape="0">
          <a:gsLst>
            <a:gs pos="0">
              <a:schemeClr val="accent2">
                <a:hueOff val="-2964285"/>
                <a:satOff val="14200"/>
                <a:lumOff val="13137"/>
                <a:alphaOff val="0"/>
                <a:tint val="65000"/>
                <a:lumMod val="110000"/>
              </a:schemeClr>
            </a:gs>
            <a:gs pos="88000">
              <a:schemeClr val="accent2">
                <a:hueOff val="-2964285"/>
                <a:satOff val="14200"/>
                <a:lumOff val="13137"/>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NI" sz="1100" kern="1200" dirty="0" smtClean="0"/>
            <a:t>CUSTODIA</a:t>
          </a:r>
          <a:endParaRPr lang="es-NI" sz="1100" kern="1200" dirty="0"/>
        </a:p>
      </dsp:txBody>
      <dsp:txXfrm>
        <a:off x="2491914" y="3377175"/>
        <a:ext cx="1364584" cy="96490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4848E0-B94C-4DF5-AFCF-B921B675948D}">
      <dsp:nvSpPr>
        <dsp:cNvPr id="0" name=""/>
        <dsp:cNvSpPr/>
      </dsp:nvSpPr>
      <dsp:spPr>
        <a:xfrm>
          <a:off x="861228" y="0"/>
          <a:ext cx="6128375" cy="4738960"/>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s-NI" sz="1700" kern="1200" dirty="0" smtClean="0"/>
            <a:t>ESTADO</a:t>
          </a:r>
          <a:endParaRPr lang="es-NI" sz="1700" kern="1200" dirty="0"/>
        </a:p>
      </dsp:txBody>
      <dsp:txXfrm>
        <a:off x="3068669" y="236947"/>
        <a:ext cx="1713493" cy="710844"/>
      </dsp:txXfrm>
    </dsp:sp>
    <dsp:sp modelId="{6C9C9812-68E4-4638-AB29-E4CE35F09A58}">
      <dsp:nvSpPr>
        <dsp:cNvPr id="0" name=""/>
        <dsp:cNvSpPr/>
      </dsp:nvSpPr>
      <dsp:spPr>
        <a:xfrm>
          <a:off x="2029831" y="947791"/>
          <a:ext cx="3791168" cy="3791168"/>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s-NI" sz="1700" kern="1200" dirty="0" smtClean="0"/>
            <a:t>SOCIEDAD</a:t>
          </a:r>
          <a:endParaRPr lang="es-NI" sz="1700" kern="1200" dirty="0"/>
        </a:p>
      </dsp:txBody>
      <dsp:txXfrm>
        <a:off x="3262909" y="1175262"/>
        <a:ext cx="1325013" cy="682410"/>
      </dsp:txXfrm>
    </dsp:sp>
    <dsp:sp modelId="{C851F523-8196-4786-A2A7-26F17EAB3E63}">
      <dsp:nvSpPr>
        <dsp:cNvPr id="0" name=""/>
        <dsp:cNvSpPr/>
      </dsp:nvSpPr>
      <dsp:spPr>
        <a:xfrm>
          <a:off x="2503727" y="1895583"/>
          <a:ext cx="2843376" cy="2843376"/>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s-NI" sz="1700" kern="1200" dirty="0" smtClean="0"/>
            <a:t>FAMILIA VIF</a:t>
          </a:r>
          <a:endParaRPr lang="es-NI" sz="1700" kern="1200" dirty="0"/>
        </a:p>
      </dsp:txBody>
      <dsp:txXfrm>
        <a:off x="3262909" y="2108837"/>
        <a:ext cx="1325013" cy="639759"/>
      </dsp:txXfrm>
    </dsp:sp>
    <dsp:sp modelId="{18C34B1E-F6F4-43E2-A5D5-13B76EF54688}">
      <dsp:nvSpPr>
        <dsp:cNvPr id="0" name=""/>
        <dsp:cNvSpPr/>
      </dsp:nvSpPr>
      <dsp:spPr>
        <a:xfrm>
          <a:off x="2977623" y="2843375"/>
          <a:ext cx="1895584" cy="1895584"/>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s-NI" sz="1700" kern="1200" dirty="0" smtClean="0"/>
            <a:t>GRAVE RIESGO</a:t>
          </a:r>
          <a:endParaRPr lang="es-NI" sz="1700" kern="1200" dirty="0"/>
        </a:p>
      </dsp:txBody>
      <dsp:txXfrm>
        <a:off x="3255225" y="3317272"/>
        <a:ext cx="1340380" cy="947792"/>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60A54AB-CAE6-4620-AC41-CD8D5BB572EE}">
      <dsp:nvSpPr>
        <dsp:cNvPr id="0" name=""/>
        <dsp:cNvSpPr/>
      </dsp:nvSpPr>
      <dsp:spPr>
        <a:xfrm>
          <a:off x="1419002" y="0"/>
          <a:ext cx="4436764" cy="4436764"/>
        </a:xfrm>
        <a:prstGeom prst="ellipse">
          <a:avLst/>
        </a:prstGeom>
        <a:solidFill>
          <a:schemeClr val="accent1">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s-NI" sz="1200" kern="1200" dirty="0" smtClean="0"/>
            <a:t>P. ISN, Autonomía Progresiva</a:t>
          </a:r>
          <a:endParaRPr lang="es-NI" sz="1200" kern="1200" dirty="0"/>
        </a:p>
      </dsp:txBody>
      <dsp:txXfrm>
        <a:off x="3017124" y="221838"/>
        <a:ext cx="1240519" cy="665514"/>
      </dsp:txXfrm>
    </dsp:sp>
    <dsp:sp modelId="{46D8C6D3-BF29-4612-BBE8-C4AA756DD449}">
      <dsp:nvSpPr>
        <dsp:cNvPr id="0" name=""/>
        <dsp:cNvSpPr/>
      </dsp:nvSpPr>
      <dsp:spPr>
        <a:xfrm>
          <a:off x="1862678" y="887352"/>
          <a:ext cx="3549411" cy="3549411"/>
        </a:xfrm>
        <a:prstGeom prst="ellipse">
          <a:avLst/>
        </a:prstGeom>
        <a:solidFill>
          <a:schemeClr val="accent4">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s-NI" sz="1200" kern="1200" dirty="0" smtClean="0"/>
            <a:t>VALORACIÓN </a:t>
          </a:r>
          <a:endParaRPr lang="es-NI" sz="1200" kern="1200" dirty="0"/>
        </a:p>
      </dsp:txBody>
      <dsp:txXfrm>
        <a:off x="3017124" y="1100317"/>
        <a:ext cx="1240519" cy="638894"/>
      </dsp:txXfrm>
    </dsp:sp>
    <dsp:sp modelId="{C0780D49-FCF9-4D06-8B0D-A0DFF8B68019}">
      <dsp:nvSpPr>
        <dsp:cNvPr id="0" name=""/>
        <dsp:cNvSpPr/>
      </dsp:nvSpPr>
      <dsp:spPr>
        <a:xfrm>
          <a:off x="2306354" y="1774705"/>
          <a:ext cx="2662058" cy="2662058"/>
        </a:xfrm>
        <a:prstGeom prst="ellipse">
          <a:avLst/>
        </a:prstGeom>
        <a:solidFill>
          <a:schemeClr val="accent1">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s-NI" sz="1200" kern="1200" dirty="0" smtClean="0"/>
            <a:t>ETAPA PROCESAL</a:t>
          </a:r>
          <a:endParaRPr lang="es-NI" sz="1200" kern="1200" dirty="0"/>
        </a:p>
      </dsp:txBody>
      <dsp:txXfrm>
        <a:off x="3017124" y="1974359"/>
        <a:ext cx="1240519" cy="598963"/>
      </dsp:txXfrm>
    </dsp:sp>
    <dsp:sp modelId="{CA612868-4CA5-4BD7-95F3-3CB192DB0B45}">
      <dsp:nvSpPr>
        <dsp:cNvPr id="0" name=""/>
        <dsp:cNvSpPr/>
      </dsp:nvSpPr>
      <dsp:spPr>
        <a:xfrm>
          <a:off x="2750031" y="2662058"/>
          <a:ext cx="1774705" cy="1774705"/>
        </a:xfrm>
        <a:prstGeom prst="ellipse">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s-NI" sz="1200" kern="1200" dirty="0" smtClean="0"/>
            <a:t>OPOSICIÓN DEL NIÑO</a:t>
          </a:r>
          <a:endParaRPr lang="es-NI" sz="1200" kern="1200" dirty="0"/>
        </a:p>
      </dsp:txBody>
      <dsp:txXfrm>
        <a:off x="3009930" y="3105734"/>
        <a:ext cx="1254906" cy="887352"/>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BDF218-8E0F-4A84-B126-0832C91338BE}">
      <dsp:nvSpPr>
        <dsp:cNvPr id="0" name=""/>
        <dsp:cNvSpPr/>
      </dsp:nvSpPr>
      <dsp:spPr>
        <a:xfrm>
          <a:off x="648360" y="0"/>
          <a:ext cx="5618006" cy="4580780"/>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NI" sz="1100" kern="1200" dirty="0" smtClean="0"/>
            <a:t>DESCOMPOSICIÓN SOCIAL</a:t>
          </a:r>
          <a:endParaRPr lang="es-NI" sz="1100" kern="1200" dirty="0"/>
        </a:p>
      </dsp:txBody>
      <dsp:txXfrm>
        <a:off x="2671966" y="229038"/>
        <a:ext cx="1570794" cy="687117"/>
      </dsp:txXfrm>
    </dsp:sp>
    <dsp:sp modelId="{AD8E056C-4908-47AE-9009-366DB752A320}">
      <dsp:nvSpPr>
        <dsp:cNvPr id="0" name=""/>
        <dsp:cNvSpPr/>
      </dsp:nvSpPr>
      <dsp:spPr>
        <a:xfrm>
          <a:off x="1625052" y="916156"/>
          <a:ext cx="3664624" cy="3664624"/>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NI" sz="1100" kern="1200" dirty="0" smtClean="0"/>
            <a:t>HAMBRUNA</a:t>
          </a:r>
          <a:endParaRPr lang="es-NI" sz="1100" kern="1200" dirty="0"/>
        </a:p>
      </dsp:txBody>
      <dsp:txXfrm>
        <a:off x="2816970" y="1136033"/>
        <a:ext cx="1280786" cy="659632"/>
      </dsp:txXfrm>
    </dsp:sp>
    <dsp:sp modelId="{5F9C673B-9749-459D-984B-449A86FE66CC}">
      <dsp:nvSpPr>
        <dsp:cNvPr id="0" name=""/>
        <dsp:cNvSpPr/>
      </dsp:nvSpPr>
      <dsp:spPr>
        <a:xfrm>
          <a:off x="2083129" y="1832311"/>
          <a:ext cx="2748468" cy="2748468"/>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NI" sz="1100" kern="1200" dirty="0" smtClean="0"/>
            <a:t>GUERRA</a:t>
          </a:r>
          <a:endParaRPr lang="es-NI" sz="1100" kern="1200" dirty="0"/>
        </a:p>
      </dsp:txBody>
      <dsp:txXfrm>
        <a:off x="2816970" y="2038447"/>
        <a:ext cx="1280786" cy="618405"/>
      </dsp:txXfrm>
    </dsp:sp>
    <dsp:sp modelId="{B1514E89-166D-4462-8A10-2D2CE2A6314E}">
      <dsp:nvSpPr>
        <dsp:cNvPr id="0" name=""/>
        <dsp:cNvSpPr/>
      </dsp:nvSpPr>
      <dsp:spPr>
        <a:xfrm>
          <a:off x="2541208" y="2748468"/>
          <a:ext cx="1832312" cy="1832312"/>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NI" sz="1100" kern="1200" dirty="0" smtClean="0"/>
            <a:t>DERECHOS FUNDAMENTALES</a:t>
          </a:r>
          <a:endParaRPr lang="es-NI" sz="1100" kern="1200" dirty="0"/>
        </a:p>
      </dsp:txBody>
      <dsp:txXfrm>
        <a:off x="2809543" y="3206546"/>
        <a:ext cx="1295640" cy="91615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6.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7.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NI"/>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9F3CA8-B387-479B-92E4-80D9A2F6A024}" type="datetimeFigureOut">
              <a:rPr lang="es-NI" smtClean="0"/>
              <a:pPr/>
              <a:t>11/11/2022</a:t>
            </a:fld>
            <a:endParaRPr lang="es-NI"/>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NI"/>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NI"/>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NI"/>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842C10-00DB-4411-91CD-DB4291072793}" type="slidenum">
              <a:rPr lang="es-NI" smtClean="0"/>
              <a:pPr/>
              <a:t>‹Nº›</a:t>
            </a:fld>
            <a:endParaRPr lang="es-NI"/>
          </a:p>
        </p:txBody>
      </p:sp>
    </p:spTree>
    <p:extLst>
      <p:ext uri="{BB962C8B-B14F-4D97-AF65-F5344CB8AC3E}">
        <p14:creationId xmlns:p14="http://schemas.microsoft.com/office/powerpoint/2010/main" xmlns="" val="2740577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NI" dirty="0" smtClean="0"/>
              <a:t>ART. 1,7,16 Y 25</a:t>
            </a:r>
          </a:p>
          <a:p>
            <a:endParaRPr lang="es-NI" dirty="0"/>
          </a:p>
        </p:txBody>
      </p:sp>
      <p:sp>
        <p:nvSpPr>
          <p:cNvPr id="4" name="Marcador de número de diapositiva 3"/>
          <p:cNvSpPr>
            <a:spLocks noGrp="1"/>
          </p:cNvSpPr>
          <p:nvPr>
            <p:ph type="sldNum" sz="quarter" idx="10"/>
          </p:nvPr>
        </p:nvSpPr>
        <p:spPr/>
        <p:txBody>
          <a:bodyPr/>
          <a:lstStyle/>
          <a:p>
            <a:fld id="{88842C10-00DB-4411-91CD-DB4291072793}" type="slidenum">
              <a:rPr lang="es-NI" smtClean="0"/>
              <a:pPr/>
              <a:t>2</a:t>
            </a:fld>
            <a:endParaRPr lang="es-NI"/>
          </a:p>
        </p:txBody>
      </p:sp>
    </p:spTree>
    <p:extLst>
      <p:ext uri="{BB962C8B-B14F-4D97-AF65-F5344CB8AC3E}">
        <p14:creationId xmlns:p14="http://schemas.microsoft.com/office/powerpoint/2010/main" xmlns="" val="57226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NI" dirty="0"/>
          </a:p>
        </p:txBody>
      </p:sp>
      <p:sp>
        <p:nvSpPr>
          <p:cNvPr id="4" name="Marcador de número de diapositiva 3"/>
          <p:cNvSpPr>
            <a:spLocks noGrp="1"/>
          </p:cNvSpPr>
          <p:nvPr>
            <p:ph type="sldNum" sz="quarter" idx="10"/>
          </p:nvPr>
        </p:nvSpPr>
        <p:spPr/>
        <p:txBody>
          <a:bodyPr/>
          <a:lstStyle/>
          <a:p>
            <a:fld id="{88842C10-00DB-4411-91CD-DB4291072793}" type="slidenum">
              <a:rPr lang="es-NI" smtClean="0"/>
              <a:pPr/>
              <a:t>3</a:t>
            </a:fld>
            <a:endParaRPr lang="es-NI"/>
          </a:p>
        </p:txBody>
      </p:sp>
    </p:spTree>
    <p:extLst>
      <p:ext uri="{BB962C8B-B14F-4D97-AF65-F5344CB8AC3E}">
        <p14:creationId xmlns:p14="http://schemas.microsoft.com/office/powerpoint/2010/main" xmlns="" val="697886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51971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3627037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E641E1E2-3B26-482E-ACAC-0C6667E4345C}" type="slidenum">
              <a:rPr lang="es-NI" smtClean="0"/>
              <a:pPr/>
              <a:t>‹Nº›</a:t>
            </a:fld>
            <a:endParaRPr lang="es-NI"/>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047483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1205695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E641E1E2-3B26-482E-ACAC-0C6667E4345C}" type="slidenum">
              <a:rPr lang="es-NI" smtClean="0"/>
              <a:pPr/>
              <a:t>‹Nº›</a:t>
            </a:fld>
            <a:endParaRPr lang="es-NI"/>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196548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2140555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2306400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886995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453155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3405896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6" name="Footer Placeholder 5"/>
          <p:cNvSpPr>
            <a:spLocks noGrp="1"/>
          </p:cNvSpPr>
          <p:nvPr>
            <p:ph type="ftr" sz="quarter" idx="11"/>
          </p:nvPr>
        </p:nvSpPr>
        <p:spPr/>
        <p:txBody>
          <a:bodyPr/>
          <a:lstStyle/>
          <a:p>
            <a:endParaRPr lang="es-NI"/>
          </a:p>
        </p:txBody>
      </p:sp>
      <p:sp>
        <p:nvSpPr>
          <p:cNvPr id="7" name="Slide Number Placeholder 6"/>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214862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8" name="Footer Placeholder 7"/>
          <p:cNvSpPr>
            <a:spLocks noGrp="1"/>
          </p:cNvSpPr>
          <p:nvPr>
            <p:ph type="ftr" sz="quarter" idx="11"/>
          </p:nvPr>
        </p:nvSpPr>
        <p:spPr/>
        <p:txBody>
          <a:bodyPr/>
          <a:lstStyle/>
          <a:p>
            <a:endParaRPr lang="es-NI"/>
          </a:p>
        </p:txBody>
      </p:sp>
      <p:sp>
        <p:nvSpPr>
          <p:cNvPr id="9" name="Slide Number Placeholder 8"/>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2006377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4" name="Footer Placeholder 3"/>
          <p:cNvSpPr>
            <a:spLocks noGrp="1"/>
          </p:cNvSpPr>
          <p:nvPr>
            <p:ph type="ftr" sz="quarter" idx="11"/>
          </p:nvPr>
        </p:nvSpPr>
        <p:spPr/>
        <p:txBody>
          <a:bodyPr/>
          <a:lstStyle/>
          <a:p>
            <a:endParaRPr lang="es-NI"/>
          </a:p>
        </p:txBody>
      </p:sp>
      <p:sp>
        <p:nvSpPr>
          <p:cNvPr id="5" name="Slide Number Placeholder 4"/>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2343711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3" name="Footer Placeholder 2"/>
          <p:cNvSpPr>
            <a:spLocks noGrp="1"/>
          </p:cNvSpPr>
          <p:nvPr>
            <p:ph type="ftr" sz="quarter" idx="11"/>
          </p:nvPr>
        </p:nvSpPr>
        <p:spPr/>
        <p:txBody>
          <a:bodyPr/>
          <a:lstStyle/>
          <a:p>
            <a:endParaRPr lang="es-NI"/>
          </a:p>
        </p:txBody>
      </p:sp>
      <p:sp>
        <p:nvSpPr>
          <p:cNvPr id="4" name="Slide Number Placeholder 3"/>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903816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6" name="Footer Placeholder 5"/>
          <p:cNvSpPr>
            <a:spLocks noGrp="1"/>
          </p:cNvSpPr>
          <p:nvPr>
            <p:ph type="ftr" sz="quarter" idx="11"/>
          </p:nvPr>
        </p:nvSpPr>
        <p:spPr/>
        <p:txBody>
          <a:bodyPr/>
          <a:lstStyle/>
          <a:p>
            <a:endParaRPr lang="es-NI"/>
          </a:p>
        </p:txBody>
      </p:sp>
      <p:sp>
        <p:nvSpPr>
          <p:cNvPr id="7" name="Slide Number Placeholder 6"/>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1706723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C57CEA6-7B80-48B9-BA13-EC35DA345A7F}" type="datetimeFigureOut">
              <a:rPr lang="es-NI" smtClean="0"/>
              <a:pPr/>
              <a:t>11/11/2022</a:t>
            </a:fld>
            <a:endParaRPr lang="es-NI"/>
          </a:p>
        </p:txBody>
      </p:sp>
      <p:sp>
        <p:nvSpPr>
          <p:cNvPr id="6" name="Footer Placeholder 5"/>
          <p:cNvSpPr>
            <a:spLocks noGrp="1"/>
          </p:cNvSpPr>
          <p:nvPr>
            <p:ph type="ftr" sz="quarter" idx="11"/>
          </p:nvPr>
        </p:nvSpPr>
        <p:spPr/>
        <p:txBody>
          <a:bodyPr/>
          <a:lstStyle/>
          <a:p>
            <a:endParaRPr lang="es-NI"/>
          </a:p>
        </p:txBody>
      </p:sp>
      <p:sp>
        <p:nvSpPr>
          <p:cNvPr id="7" name="Slide Number Placeholder 6"/>
          <p:cNvSpPr>
            <a:spLocks noGrp="1"/>
          </p:cNvSpPr>
          <p:nvPr>
            <p:ph type="sldNum" sz="quarter" idx="12"/>
          </p:nvPr>
        </p:nvSpPr>
        <p:spPr/>
        <p:txBody>
          <a:body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126183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C57CEA6-7B80-48B9-BA13-EC35DA345A7F}" type="datetimeFigureOut">
              <a:rPr lang="es-NI" smtClean="0"/>
              <a:pPr/>
              <a:t>11/11/2022</a:t>
            </a:fld>
            <a:endParaRPr lang="es-NI"/>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NI"/>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641E1E2-3B26-482E-ACAC-0C6667E4345C}" type="slidenum">
              <a:rPr lang="es-NI" smtClean="0"/>
              <a:pPr/>
              <a:t>‹Nº›</a:t>
            </a:fld>
            <a:endParaRPr lang="es-NI"/>
          </a:p>
        </p:txBody>
      </p:sp>
    </p:spTree>
    <p:extLst>
      <p:ext uri="{BB962C8B-B14F-4D97-AF65-F5344CB8AC3E}">
        <p14:creationId xmlns:p14="http://schemas.microsoft.com/office/powerpoint/2010/main" xmlns="" val="321565174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ni/imgres?imgurl=http://lamesadelaschikis.files.wordpress.com/2008/03/leyes.jpg&amp;imgrefurl=http://lamesadelaschikis.wordpress.com/2008/03/24/leyes-americanas-%C2%A1con-eeuu-hemos-topado/&amp;h=320&amp;w=320&amp;sz=12&amp;hl=es&amp;start=1&amp;tbnid=5Jp21muXw5M7SM:&amp;tbnh=118&amp;tbnw=118&amp;prev=/images?q=leyes&amp;gbv=2&amp;hl=es&amp;sa=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0"/>
            <a:ext cx="9144000" cy="5229200"/>
          </a:xfrm>
        </p:spPr>
        <p:style>
          <a:lnRef idx="2">
            <a:schemeClr val="accent2"/>
          </a:lnRef>
          <a:fillRef idx="1">
            <a:schemeClr val="lt1"/>
          </a:fillRef>
          <a:effectRef idx="0">
            <a:schemeClr val="accent2"/>
          </a:effectRef>
          <a:fontRef idx="minor">
            <a:schemeClr val="dk1"/>
          </a:fontRef>
        </p:style>
        <p:txBody>
          <a:bodyPr>
            <a:normAutofit/>
          </a:bodyPr>
          <a:lstStyle/>
          <a:p>
            <a:r>
              <a:rPr lang="es-ES" sz="2800" dirty="0"/>
              <a:t/>
            </a:r>
            <a:br>
              <a:rPr lang="es-ES" sz="2800" dirty="0"/>
            </a:br>
            <a:r>
              <a:rPr lang="es-ES" sz="2800" dirty="0" smtClean="0"/>
              <a:t/>
            </a:r>
            <a:br>
              <a:rPr lang="es-ES" sz="2800" dirty="0" smtClean="0"/>
            </a:br>
            <a:r>
              <a:rPr lang="es-ES" sz="2800" dirty="0"/>
              <a:t/>
            </a:r>
            <a:br>
              <a:rPr lang="es-ES" sz="2800" dirty="0"/>
            </a:br>
            <a:r>
              <a:rPr lang="es-ES" sz="2800" dirty="0" smtClean="0"/>
              <a:t/>
            </a:r>
            <a:br>
              <a:rPr lang="es-ES" sz="2800" dirty="0" smtClean="0"/>
            </a:br>
            <a:r>
              <a:rPr lang="es-ES" sz="2800" dirty="0"/>
              <a:t/>
            </a:r>
            <a:br>
              <a:rPr lang="es-ES" sz="2800" dirty="0"/>
            </a:br>
            <a:r>
              <a:rPr lang="es-ES" sz="2800" dirty="0" smtClean="0"/>
              <a:t/>
            </a:r>
            <a:br>
              <a:rPr lang="es-ES" sz="2800" dirty="0" smtClean="0"/>
            </a:br>
            <a:r>
              <a:rPr lang="es-ES" sz="2800" dirty="0"/>
              <a:t/>
            </a:r>
            <a:br>
              <a:rPr lang="es-ES" sz="2800" dirty="0"/>
            </a:br>
            <a:r>
              <a:rPr lang="es-ES" sz="2800" dirty="0" smtClean="0"/>
              <a:t>TEMA:</a:t>
            </a:r>
            <a:br>
              <a:rPr lang="es-ES" sz="2800" dirty="0" smtClean="0"/>
            </a:br>
            <a:r>
              <a:rPr lang="es-ES" sz="2800" dirty="0" smtClean="0"/>
              <a:t>Derechos Humanos y Sustracción Internacional de Niños, Niñas y Adolescentes. Justicia Especializada Familia.</a:t>
            </a:r>
            <a:endParaRPr lang="es-NI" sz="2800" dirty="0"/>
          </a:p>
        </p:txBody>
      </p:sp>
      <p:sp>
        <p:nvSpPr>
          <p:cNvPr id="3" name="2 Subtítulo"/>
          <p:cNvSpPr>
            <a:spLocks noGrp="1"/>
          </p:cNvSpPr>
          <p:nvPr>
            <p:ph type="subTitle" idx="1"/>
          </p:nvPr>
        </p:nvSpPr>
        <p:spPr>
          <a:xfrm>
            <a:off x="12025" y="5231825"/>
            <a:ext cx="9144000" cy="1628800"/>
          </a:xfrm>
        </p:spPr>
        <p:style>
          <a:lnRef idx="1">
            <a:schemeClr val="accent2"/>
          </a:lnRef>
          <a:fillRef idx="3">
            <a:schemeClr val="accent2"/>
          </a:fillRef>
          <a:effectRef idx="2">
            <a:schemeClr val="accent2"/>
          </a:effectRef>
          <a:fontRef idx="minor">
            <a:schemeClr val="lt1"/>
          </a:fontRef>
        </p:style>
        <p:txBody>
          <a:bodyPr>
            <a:normAutofit/>
          </a:bodyPr>
          <a:lstStyle/>
          <a:p>
            <a:endParaRPr lang="es-NI" dirty="0" smtClean="0">
              <a:solidFill>
                <a:schemeClr val="bg1"/>
              </a:solidFill>
            </a:endParaRPr>
          </a:p>
        </p:txBody>
      </p:sp>
      <p:sp>
        <p:nvSpPr>
          <p:cNvPr id="4" name="3 Marcador de pie de página"/>
          <p:cNvSpPr>
            <a:spLocks noGrp="1"/>
          </p:cNvSpPr>
          <p:nvPr>
            <p:ph type="ftr" sz="quarter" idx="11"/>
          </p:nvPr>
        </p:nvSpPr>
        <p:spPr>
          <a:xfrm>
            <a:off x="5076056" y="5229201"/>
            <a:ext cx="4067944" cy="1628800"/>
          </a:xfrm>
        </p:spPr>
        <p:txBody>
          <a:bodyPr/>
          <a:lstStyle/>
          <a:p>
            <a:pPr algn="r"/>
            <a:r>
              <a:rPr lang="pt-BR" sz="2000" dirty="0" smtClean="0">
                <a:solidFill>
                  <a:schemeClr val="bg1"/>
                </a:solidFill>
              </a:rPr>
              <a:t>Dra. Maria Jose Aráuz HenrÍquez. Jueza de Distrito de Familia. Jueza de Enlace</a:t>
            </a:r>
          </a:p>
          <a:p>
            <a:pPr algn="r"/>
            <a:r>
              <a:rPr lang="pt-BR" sz="2000" dirty="0" smtClean="0">
                <a:solidFill>
                  <a:schemeClr val="bg1"/>
                </a:solidFill>
              </a:rPr>
              <a:t>Nicaragua</a:t>
            </a:r>
            <a:endParaRPr lang="es-NI" sz="2000" dirty="0">
              <a:solidFill>
                <a:schemeClr val="bg1"/>
              </a:solidFill>
            </a:endParaRPr>
          </a:p>
        </p:txBody>
      </p:sp>
      <p:pic>
        <p:nvPicPr>
          <p:cNvPr id="5" name="Imagen 4"/>
          <p:cNvPicPr>
            <a:picLocks noChangeAspect="1"/>
          </p:cNvPicPr>
          <p:nvPr/>
        </p:nvPicPr>
        <p:blipFill>
          <a:blip r:embed="rId2" cstate="print"/>
          <a:stretch>
            <a:fillRect/>
          </a:stretch>
        </p:blipFill>
        <p:spPr>
          <a:xfrm>
            <a:off x="1367644" y="428604"/>
            <a:ext cx="6300700" cy="307183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41763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s-NI" dirty="0" smtClean="0"/>
              <a:t>EXCEPCIONES QUE PUEDEN OPONER</a:t>
            </a:r>
            <a:br>
              <a:rPr lang="es-NI" dirty="0" smtClean="0"/>
            </a:br>
            <a:r>
              <a:rPr lang="es-NI" dirty="0" smtClean="0"/>
              <a:t>arts. 13 y 20 CH de 1980 </a:t>
            </a:r>
            <a:endParaRPr lang="es-NI"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xmlns="" val="1027196419"/>
              </p:ext>
            </p:extLst>
          </p:nvPr>
        </p:nvGraphicFramePr>
        <p:xfrm>
          <a:off x="0" y="1484784"/>
          <a:ext cx="914400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880468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NI" dirty="0" smtClean="0"/>
              <a:t>EXCEPCION</a:t>
            </a:r>
            <a:br>
              <a:rPr lang="es-NI" dirty="0" smtClean="0"/>
            </a:br>
            <a:r>
              <a:rPr lang="es-NI" dirty="0" smtClean="0"/>
              <a:t>NO EJERCIA DE MODO EFECTIVO </a:t>
            </a:r>
            <a:endParaRPr lang="es-NI"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xmlns="" val="3959856644"/>
              </p:ext>
            </p:extLst>
          </p:nvPr>
        </p:nvGraphicFramePr>
        <p:xfrm>
          <a:off x="609600" y="1772816"/>
          <a:ext cx="6348413"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584924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609600"/>
            <a:ext cx="7058745" cy="1320800"/>
          </a:xfrm>
        </p:spPr>
        <p:txBody>
          <a:bodyPr/>
          <a:lstStyle/>
          <a:p>
            <a:r>
              <a:rPr lang="es-NI" dirty="0" smtClean="0"/>
              <a:t>VALORAR EN EL DERECHO DE CUSTODIA Art. 5 CH1980</a:t>
            </a:r>
            <a:endParaRPr lang="es-NI" dirty="0"/>
          </a:p>
        </p:txBody>
      </p:sp>
      <p:sp>
        <p:nvSpPr>
          <p:cNvPr id="3" name="Marcador de contenido 2"/>
          <p:cNvSpPr>
            <a:spLocks noGrp="1"/>
          </p:cNvSpPr>
          <p:nvPr>
            <p:ph idx="1"/>
          </p:nvPr>
        </p:nvSpPr>
        <p:spPr>
          <a:xfrm>
            <a:off x="609598" y="2160590"/>
            <a:ext cx="6914729" cy="4508770"/>
          </a:xfrm>
        </p:spPr>
        <p:txBody>
          <a:bodyPr>
            <a:normAutofit/>
          </a:bodyPr>
          <a:lstStyle/>
          <a:p>
            <a:r>
              <a:rPr lang="es-NI" dirty="0" smtClean="0"/>
              <a:t>Lo ordenado en Sentencia o Resolución.</a:t>
            </a:r>
          </a:p>
          <a:p>
            <a:r>
              <a:rPr lang="es-NI" dirty="0" smtClean="0"/>
              <a:t>Custodia compartida</a:t>
            </a:r>
          </a:p>
          <a:p>
            <a:r>
              <a:rPr lang="es-NI" dirty="0" smtClean="0"/>
              <a:t>Irresponsabilidad del Padre solicitante</a:t>
            </a:r>
          </a:p>
          <a:p>
            <a:r>
              <a:rPr lang="es-NI" dirty="0" smtClean="0"/>
              <a:t>Si hubo consentimiento</a:t>
            </a:r>
          </a:p>
          <a:p>
            <a:r>
              <a:rPr lang="es-NI" dirty="0" smtClean="0"/>
              <a:t>Regulación sobre derecho de contacto o visitas.</a:t>
            </a:r>
          </a:p>
          <a:p>
            <a:r>
              <a:rPr lang="es-NI" dirty="0" smtClean="0"/>
              <a:t>Se deja de ejercer por el hecho de la sustracción. Art. 3.</a:t>
            </a:r>
          </a:p>
          <a:p>
            <a:r>
              <a:rPr lang="es-NI" dirty="0" smtClean="0"/>
              <a:t>Tagle</a:t>
            </a:r>
            <a:r>
              <a:rPr lang="es-NI" dirty="0"/>
              <a:t>,</a:t>
            </a:r>
            <a:r>
              <a:rPr lang="es-NI" dirty="0" smtClean="0"/>
              <a:t> </a:t>
            </a:r>
            <a:r>
              <a:rPr lang="es-NI" dirty="0"/>
              <a:t>Forcada y </a:t>
            </a:r>
            <a:r>
              <a:rPr lang="es-NI" dirty="0" err="1"/>
              <a:t>Seaone</a:t>
            </a:r>
            <a:r>
              <a:rPr lang="es-NI" dirty="0"/>
              <a:t>  (2010), exponen que:</a:t>
            </a:r>
          </a:p>
          <a:p>
            <a:pPr marL="0" indent="0">
              <a:buNone/>
            </a:pPr>
            <a:r>
              <a:rPr lang="es-NI" dirty="0" smtClean="0"/>
              <a:t>La </a:t>
            </a:r>
            <a:r>
              <a:rPr lang="es-NI" dirty="0"/>
              <a:t>interpretación de -ejercicio efectivo- de la custodia incluso comprende la situación de la no convivencia por justificadas razones tales como enfermedad, trabajo, estudios. Vale decir que esta situación fáctica debe de ser ponderada por el juez en cada caso particular. (p. 162)</a:t>
            </a:r>
          </a:p>
          <a:p>
            <a:endParaRPr lang="es-NI" dirty="0" smtClean="0"/>
          </a:p>
        </p:txBody>
      </p:sp>
    </p:spTree>
    <p:extLst>
      <p:ext uri="{BB962C8B-B14F-4D97-AF65-F5344CB8AC3E}">
        <p14:creationId xmlns:p14="http://schemas.microsoft.com/office/powerpoint/2010/main" xmlns="" val="206718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609600"/>
            <a:ext cx="6554689" cy="1320800"/>
          </a:xfrm>
        </p:spPr>
        <p:txBody>
          <a:bodyPr>
            <a:normAutofit fontScale="90000"/>
          </a:bodyPr>
          <a:lstStyle/>
          <a:p>
            <a:r>
              <a:rPr lang="es-NI" dirty="0" smtClean="0"/>
              <a:t>NO RESTITUIR TAMBIEN ES APLICAR EL CONVENIO </a:t>
            </a:r>
            <a:br>
              <a:rPr lang="es-NI" dirty="0" smtClean="0"/>
            </a:br>
            <a:endParaRPr lang="es-NI"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xmlns="" val="3804026989"/>
              </p:ext>
            </p:extLst>
          </p:nvPr>
        </p:nvGraphicFramePr>
        <p:xfrm>
          <a:off x="609600" y="1930400"/>
          <a:ext cx="7850832" cy="4738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566987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609600"/>
            <a:ext cx="6986737" cy="659160"/>
          </a:xfrm>
        </p:spPr>
        <p:txBody>
          <a:bodyPr/>
          <a:lstStyle/>
          <a:p>
            <a:r>
              <a:rPr lang="es-NI" dirty="0" smtClean="0"/>
              <a:t>GRAVE RIESGO</a:t>
            </a:r>
            <a:endParaRPr lang="es-NI" dirty="0"/>
          </a:p>
        </p:txBody>
      </p:sp>
      <p:sp>
        <p:nvSpPr>
          <p:cNvPr id="3" name="Marcador de contenido 2"/>
          <p:cNvSpPr>
            <a:spLocks noGrp="1"/>
          </p:cNvSpPr>
          <p:nvPr>
            <p:ph idx="1"/>
          </p:nvPr>
        </p:nvSpPr>
        <p:spPr>
          <a:xfrm>
            <a:off x="0" y="1268760"/>
            <a:ext cx="8460432" cy="5589240"/>
          </a:xfrm>
        </p:spPr>
        <p:txBody>
          <a:bodyPr>
            <a:normAutofit fontScale="85000" lnSpcReduction="20000"/>
          </a:bodyPr>
          <a:lstStyle/>
          <a:p>
            <a:endParaRPr lang="es-NI" dirty="0" smtClean="0"/>
          </a:p>
          <a:p>
            <a:r>
              <a:rPr lang="es-NI" dirty="0" smtClean="0"/>
              <a:t>PADECIMIENTOS DEL SOLICITANTE (ENFERMEDADES SICOLOGICAS, ADICCIONES O COMPORTAMIENTO DELICTIVO.</a:t>
            </a:r>
          </a:p>
          <a:p>
            <a:r>
              <a:rPr lang="es-NI" dirty="0" smtClean="0"/>
              <a:t>FACTORES DE RIESGO EN EL AMBIENTE.</a:t>
            </a:r>
          </a:p>
          <a:p>
            <a:r>
              <a:rPr lang="es-NI" dirty="0" smtClean="0"/>
              <a:t>TENDENCIA  ARGUMENTAR VIOLENCIA INTRAFAMILIAR EN CONTRA DE LA MADRE (EN SU MAYORÍA SUSTRACTORAS)</a:t>
            </a:r>
          </a:p>
          <a:p>
            <a:r>
              <a:rPr lang="es-NI" b="1" dirty="0" smtClean="0">
                <a:solidFill>
                  <a:srgbClr val="0070C0"/>
                </a:solidFill>
              </a:rPr>
              <a:t>Si la violencia es contra la Madre no incide en el NNA</a:t>
            </a:r>
            <a:r>
              <a:rPr lang="es-NI" dirty="0" smtClean="0"/>
              <a:t>. Sentencia de EU del 13 de junio de 2013. Tribunal de Apelaciones del Segundo Circuito: </a:t>
            </a:r>
            <a:r>
              <a:rPr lang="es-NI" dirty="0" err="1" smtClean="0"/>
              <a:t>Souratgar</a:t>
            </a:r>
            <a:r>
              <a:rPr lang="es-NI" dirty="0" smtClean="0"/>
              <a:t> V </a:t>
            </a:r>
            <a:r>
              <a:rPr lang="es-NI" dirty="0" err="1" smtClean="0"/>
              <a:t>Fair</a:t>
            </a:r>
            <a:r>
              <a:rPr lang="es-NI" dirty="0" smtClean="0"/>
              <a:t>. 720 F. 3d.  El nivel de violencia ejercida contra la madre no llegaba al nivel requerido de afectación para el niño. Se dio lugar al retorno.</a:t>
            </a:r>
          </a:p>
          <a:p>
            <a:r>
              <a:rPr lang="es-NI" b="1" dirty="0" smtClean="0">
                <a:solidFill>
                  <a:srgbClr val="0070C0"/>
                </a:solidFill>
              </a:rPr>
              <a:t>La violencia contra la Madre es indirecta al NNA y es riesgoso</a:t>
            </a:r>
            <a:r>
              <a:rPr lang="es-NI" dirty="0" smtClean="0"/>
              <a:t>.</a:t>
            </a:r>
          </a:p>
          <a:p>
            <a:r>
              <a:rPr lang="es-NI" dirty="0" smtClean="0"/>
              <a:t>Sentencia EU del 9 de mayo del 2008 Tribunal de Apelaciones del Circuito 11 </a:t>
            </a:r>
            <a:r>
              <a:rPr lang="es-NI" dirty="0" err="1" smtClean="0"/>
              <a:t>Baran</a:t>
            </a:r>
            <a:r>
              <a:rPr lang="es-NI" dirty="0" smtClean="0"/>
              <a:t> V. </a:t>
            </a:r>
            <a:r>
              <a:rPr lang="es-NI" dirty="0" err="1" smtClean="0"/>
              <a:t>Beaty</a:t>
            </a:r>
            <a:r>
              <a:rPr lang="es-NI" dirty="0" smtClean="0"/>
              <a:t>, 526 F. 3d. Los hechos de violencia ejercida contra la madre y el abuso del alcohol generaban riesgo para el niño. No se dio lugar al retorno.</a:t>
            </a:r>
          </a:p>
          <a:p>
            <a:r>
              <a:rPr lang="es-NI" dirty="0" smtClean="0"/>
              <a:t>La violencia manifiesta puede ser controlada en el país de residencia habitual. Si existe protección efectiva. Sent.327-2018 26 de julio 2018 CR. “… de los episodios de violencia el niño es testigo de violencia y victima directa. </a:t>
            </a:r>
            <a:r>
              <a:rPr lang="es-NI" dirty="0" err="1" smtClean="0"/>
              <a:t>Cons</a:t>
            </a:r>
            <a:r>
              <a:rPr lang="es-NI" dirty="0" smtClean="0"/>
              <a:t>. IV. No ha lugar al Retorno. En igual sentido Sentencia de Australia del 5 de noviembre del 2010 Tribunal de Apelaciones Harris V Harris. </a:t>
            </a:r>
            <a:r>
              <a:rPr lang="es-NI" dirty="0" err="1" smtClean="0"/>
              <a:t>Fam</a:t>
            </a:r>
            <a:r>
              <a:rPr lang="es-NI" dirty="0" smtClean="0"/>
              <a:t> CAFC 221. La violencia a la madre afectaba gravemente al niño. No ha lugar al retorno.</a:t>
            </a:r>
          </a:p>
          <a:p>
            <a:r>
              <a:rPr lang="es-NI" b="1" dirty="0" smtClean="0">
                <a:solidFill>
                  <a:srgbClr val="0070C0"/>
                </a:solidFill>
              </a:rPr>
              <a:t>La violencia puede ser controlable en el PRH. </a:t>
            </a:r>
          </a:p>
          <a:p>
            <a:pPr marL="0" indent="0">
              <a:buNone/>
            </a:pPr>
            <a:r>
              <a:rPr lang="es-NI" dirty="0" smtClean="0"/>
              <a:t> Se da lugar al retorno. Sentencia Tribunal de Apelaciones de Familia. 1er Turno Montevideo. España/Uruguay. Del 22 de Diciembre de 2016.</a:t>
            </a:r>
          </a:p>
          <a:p>
            <a:endParaRPr lang="es-NI" dirty="0"/>
          </a:p>
        </p:txBody>
      </p:sp>
    </p:spTree>
    <p:extLst>
      <p:ext uri="{BB962C8B-B14F-4D97-AF65-F5344CB8AC3E}">
        <p14:creationId xmlns:p14="http://schemas.microsoft.com/office/powerpoint/2010/main" xmlns="" val="14741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NI" dirty="0" smtClean="0"/>
              <a:t>EXCEPCION; DERECHO A LA PARTICIPACIÓN </a:t>
            </a:r>
            <a:endParaRPr lang="es-NI"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xmlns="" val="4188668312"/>
              </p:ext>
            </p:extLst>
          </p:nvPr>
        </p:nvGraphicFramePr>
        <p:xfrm>
          <a:off x="609600" y="2160588"/>
          <a:ext cx="7274768" cy="4436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626561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609600"/>
            <a:ext cx="7346777" cy="731168"/>
          </a:xfrm>
        </p:spPr>
        <p:txBody>
          <a:bodyPr/>
          <a:lstStyle/>
          <a:p>
            <a:r>
              <a:rPr lang="es-NI" dirty="0" smtClean="0"/>
              <a:t>Valorar lo expresado implica:</a:t>
            </a:r>
            <a:endParaRPr lang="es-NI" dirty="0"/>
          </a:p>
        </p:txBody>
      </p:sp>
      <p:sp>
        <p:nvSpPr>
          <p:cNvPr id="3" name="Marcador de contenido 2"/>
          <p:cNvSpPr>
            <a:spLocks noGrp="1"/>
          </p:cNvSpPr>
          <p:nvPr>
            <p:ph idx="1"/>
          </p:nvPr>
        </p:nvSpPr>
        <p:spPr>
          <a:xfrm>
            <a:off x="609598" y="1412776"/>
            <a:ext cx="7994850" cy="5445224"/>
          </a:xfrm>
        </p:spPr>
        <p:txBody>
          <a:bodyPr>
            <a:normAutofit/>
          </a:bodyPr>
          <a:lstStyle/>
          <a:p>
            <a:pPr algn="just"/>
            <a:r>
              <a:rPr lang="es-NI" dirty="0" smtClean="0"/>
              <a:t>Edad y Grado de Madurez del NNA.</a:t>
            </a:r>
          </a:p>
          <a:p>
            <a:pPr algn="just"/>
            <a:r>
              <a:rPr lang="es-NI" dirty="0" smtClean="0"/>
              <a:t>Entorno social. Factores endógenos y exógenos.</a:t>
            </a:r>
          </a:p>
          <a:p>
            <a:pPr algn="just"/>
            <a:r>
              <a:rPr lang="es-NI" dirty="0" smtClean="0"/>
              <a:t>Autonomía progresiva.</a:t>
            </a:r>
            <a:r>
              <a:rPr lang="es-NI" dirty="0"/>
              <a:t> </a:t>
            </a:r>
            <a:r>
              <a:rPr lang="es-NI" dirty="0">
                <a:solidFill>
                  <a:srgbClr val="00B050"/>
                </a:solidFill>
              </a:rPr>
              <a:t>Herrera (2011) y </a:t>
            </a:r>
            <a:r>
              <a:rPr lang="es-NI" dirty="0" err="1">
                <a:solidFill>
                  <a:srgbClr val="00B050"/>
                </a:solidFill>
              </a:rPr>
              <a:t>kelmelmajer</a:t>
            </a:r>
            <a:r>
              <a:rPr lang="es-NI" dirty="0">
                <a:solidFill>
                  <a:srgbClr val="00B050"/>
                </a:solidFill>
              </a:rPr>
              <a:t> (2016</a:t>
            </a:r>
            <a:r>
              <a:rPr lang="es-NI" dirty="0" smtClean="0">
                <a:solidFill>
                  <a:srgbClr val="00B050"/>
                </a:solidFill>
              </a:rPr>
              <a:t>)</a:t>
            </a:r>
          </a:p>
          <a:p>
            <a:pPr algn="just"/>
            <a:r>
              <a:rPr lang="es-NI" dirty="0" smtClean="0"/>
              <a:t>Niño Interprete de su propio Interés. Informe Pérez Vera. Forcada y Tagle.</a:t>
            </a:r>
          </a:p>
          <a:p>
            <a:pPr algn="just"/>
            <a:r>
              <a:rPr lang="es-NI" dirty="0">
                <a:solidFill>
                  <a:srgbClr val="00B050"/>
                </a:solidFill>
              </a:rPr>
              <a:t>Roda (2013), </a:t>
            </a:r>
            <a:r>
              <a:rPr lang="es-NI" dirty="0" smtClean="0">
                <a:solidFill>
                  <a:srgbClr val="00B050"/>
                </a:solidFill>
              </a:rPr>
              <a:t> </a:t>
            </a:r>
            <a:r>
              <a:rPr lang="es-NI" dirty="0"/>
              <a:t>variación en las decisiones de los operadores de justicia que de acuerdo a cada circunstancias habilita el ejercicio de la participación en caso concreto </a:t>
            </a:r>
            <a:endParaRPr lang="es-NI" dirty="0" smtClean="0"/>
          </a:p>
          <a:p>
            <a:pPr algn="just"/>
            <a:r>
              <a:rPr lang="es-NI" dirty="0" smtClean="0"/>
              <a:t>“</a:t>
            </a:r>
            <a:r>
              <a:rPr lang="es-NI" dirty="0"/>
              <a:t>que la capacidad general de los menores no emancipados es </a:t>
            </a:r>
            <a:r>
              <a:rPr lang="es-NI" b="1" dirty="0">
                <a:solidFill>
                  <a:srgbClr val="0070C0"/>
                </a:solidFill>
              </a:rPr>
              <a:t>variable y flexible</a:t>
            </a:r>
            <a:r>
              <a:rPr lang="es-NI" dirty="0"/>
              <a:t>, en función de la edad, del </a:t>
            </a:r>
            <a:r>
              <a:rPr lang="es-NI" dirty="0">
                <a:solidFill>
                  <a:srgbClr val="0070C0"/>
                </a:solidFill>
              </a:rPr>
              <a:t>desarrollo emocional, intelectivo y volitivo </a:t>
            </a:r>
            <a:r>
              <a:rPr lang="es-NI" dirty="0"/>
              <a:t>del concreto menor y de la </a:t>
            </a:r>
            <a:r>
              <a:rPr lang="es-NI" dirty="0">
                <a:solidFill>
                  <a:srgbClr val="0070C0"/>
                </a:solidFill>
              </a:rPr>
              <a:t>complejidad del acto de que se trate”</a:t>
            </a:r>
            <a:r>
              <a:rPr lang="es-NI" dirty="0"/>
              <a:t> (p. 22). </a:t>
            </a:r>
            <a:endParaRPr lang="es-NI" dirty="0" smtClean="0"/>
          </a:p>
        </p:txBody>
      </p:sp>
    </p:spTree>
    <p:extLst>
      <p:ext uri="{BB962C8B-B14F-4D97-AF65-F5344CB8AC3E}">
        <p14:creationId xmlns:p14="http://schemas.microsoft.com/office/powerpoint/2010/main" xmlns="" val="793684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09599" y="609600"/>
            <a:ext cx="8066857" cy="1320800"/>
          </a:xfrm>
        </p:spPr>
        <p:txBody>
          <a:bodyPr>
            <a:normAutofit/>
          </a:bodyPr>
          <a:lstStyle/>
          <a:p>
            <a:r>
              <a:rPr lang="es-NI" dirty="0" smtClean="0">
                <a:solidFill>
                  <a:schemeClr val="accent3">
                    <a:lumMod val="50000"/>
                  </a:schemeClr>
                </a:solidFill>
              </a:rPr>
              <a:t>EXCEPCIÓN ART. 20; NO SE GARANTICE LA PROTECCION FUNDAMENTAL</a:t>
            </a:r>
            <a:endParaRPr lang="es-NI" dirty="0">
              <a:solidFill>
                <a:schemeClr val="accent3">
                  <a:lumMod val="50000"/>
                </a:schemeClr>
              </a:solidFill>
            </a:endParaRP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xmlns="" val="998234182"/>
              </p:ext>
            </p:extLst>
          </p:nvPr>
        </p:nvGraphicFramePr>
        <p:xfrm>
          <a:off x="609600" y="2160588"/>
          <a:ext cx="6914728" cy="45807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116185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NI" dirty="0" smtClean="0"/>
              <a:t>DERECHOS HUMANOS VIOLENTADOS EN LA SUSTRACCION INTERNACIONAL</a:t>
            </a:r>
            <a:endParaRPr lang="es-NI" dirty="0"/>
          </a:p>
        </p:txBody>
      </p:sp>
      <p:sp>
        <p:nvSpPr>
          <p:cNvPr id="3" name="Marcador de contenido 2"/>
          <p:cNvSpPr>
            <a:spLocks noGrp="1"/>
          </p:cNvSpPr>
          <p:nvPr>
            <p:ph idx="1"/>
          </p:nvPr>
        </p:nvSpPr>
        <p:spPr>
          <a:xfrm>
            <a:off x="3571275" y="0"/>
            <a:ext cx="5572725" cy="6858001"/>
          </a:xfrm>
          <a:solidFill>
            <a:schemeClr val="accent3">
              <a:lumMod val="60000"/>
              <a:lumOff val="40000"/>
            </a:schemeClr>
          </a:solidFill>
        </p:spPr>
        <p:txBody>
          <a:bodyPr>
            <a:normAutofit fontScale="77500" lnSpcReduction="20000"/>
          </a:bodyPr>
          <a:lstStyle/>
          <a:p>
            <a:r>
              <a:rPr lang="es-ES" dirty="0"/>
              <a:t>Es así que Estrada (2011), agrupa los derechos de los niños, niñas y adolescentes que se ven violentados en la sustracción internacional, y para ello los clasifica en:</a:t>
            </a:r>
            <a:endParaRPr lang="es-NI" i="1" dirty="0"/>
          </a:p>
          <a:p>
            <a:r>
              <a:rPr lang="es-ES" dirty="0"/>
              <a:t> </a:t>
            </a:r>
            <a:endParaRPr lang="es-NI" i="1" dirty="0"/>
          </a:p>
          <a:p>
            <a:r>
              <a:rPr lang="es-NI" b="1" dirty="0"/>
              <a:t>Grupo 1.- Principios y medidas generales</a:t>
            </a:r>
            <a:r>
              <a:rPr lang="es-NI" dirty="0"/>
              <a:t>:</a:t>
            </a:r>
            <a:endParaRPr lang="es-NI" i="1" dirty="0"/>
          </a:p>
          <a:p>
            <a:r>
              <a:rPr lang="es-NI" dirty="0"/>
              <a:t>Artículo 3: Interés Superior del Niño.</a:t>
            </a:r>
            <a:endParaRPr lang="es-NI" i="1" dirty="0"/>
          </a:p>
          <a:p>
            <a:r>
              <a:rPr lang="es-NI" dirty="0"/>
              <a:t>Artículo 6: Supervivencia y desarrollo.</a:t>
            </a:r>
            <a:endParaRPr lang="es-NI" i="1" dirty="0"/>
          </a:p>
          <a:p>
            <a:r>
              <a:rPr lang="es-NI" dirty="0"/>
              <a:t>Artículo 12: Opinión del niño.</a:t>
            </a:r>
            <a:endParaRPr lang="es-NI" i="1" dirty="0"/>
          </a:p>
          <a:p>
            <a:r>
              <a:rPr lang="es-NI" b="1" dirty="0"/>
              <a:t>Grupo 2.- Derechos y libertades Civiles</a:t>
            </a:r>
            <a:endParaRPr lang="es-NI" i="1" dirty="0"/>
          </a:p>
          <a:p>
            <a:r>
              <a:rPr lang="es-NI" dirty="0"/>
              <a:t>Artículo 8: Preservación de la identidad.</a:t>
            </a:r>
            <a:endParaRPr lang="es-NI" i="1" dirty="0"/>
          </a:p>
          <a:p>
            <a:r>
              <a:rPr lang="es-NI" b="1" dirty="0"/>
              <a:t>Grupo 3.- Entorno familiar y otro tipo de tutela.</a:t>
            </a:r>
            <a:endParaRPr lang="es-NI" i="1" dirty="0"/>
          </a:p>
          <a:p>
            <a:r>
              <a:rPr lang="es-NI" dirty="0"/>
              <a:t>Artículo 5: Dirección y orientaciones paternas.</a:t>
            </a:r>
            <a:endParaRPr lang="es-NI" i="1" dirty="0"/>
          </a:p>
          <a:p>
            <a:r>
              <a:rPr lang="es-NI" dirty="0"/>
              <a:t>Artículo 9: Separación de los padres.</a:t>
            </a:r>
            <a:endParaRPr lang="es-NI" i="1" dirty="0"/>
          </a:p>
          <a:p>
            <a:r>
              <a:rPr lang="es-NI" dirty="0"/>
              <a:t>Artículo 10: Reunificación familiar.</a:t>
            </a:r>
            <a:endParaRPr lang="es-NI" i="1" dirty="0"/>
          </a:p>
          <a:p>
            <a:r>
              <a:rPr lang="es-NI" dirty="0"/>
              <a:t>Artículo 11: Retención y traslados ilícitos.</a:t>
            </a:r>
            <a:endParaRPr lang="es-NI" i="1" dirty="0"/>
          </a:p>
          <a:p>
            <a:r>
              <a:rPr lang="es-NI" dirty="0"/>
              <a:t>Artículo 19: Protección contra malos tratos.</a:t>
            </a:r>
            <a:endParaRPr lang="es-NI" i="1" dirty="0"/>
          </a:p>
          <a:p>
            <a:r>
              <a:rPr lang="es-NI" dirty="0"/>
              <a:t>Artículo 20: protección de los niños privados de su medio familiar.</a:t>
            </a:r>
            <a:endParaRPr lang="es-NI" i="1" dirty="0"/>
          </a:p>
          <a:p>
            <a:r>
              <a:rPr lang="es-NI" b="1" dirty="0"/>
              <a:t>Grupo 4.- Nivel de vida y bienestar:</a:t>
            </a:r>
            <a:r>
              <a:rPr lang="es-NI" dirty="0"/>
              <a:t> Artículo 27: Nivel de vida.</a:t>
            </a:r>
            <a:endParaRPr lang="es-NI" i="1" dirty="0"/>
          </a:p>
          <a:p>
            <a:r>
              <a:rPr lang="es-NI" b="1" dirty="0"/>
              <a:t>Grupo 5.- Educación esparcimiento y actividades culturales.</a:t>
            </a:r>
            <a:endParaRPr lang="es-NI" i="1" dirty="0"/>
          </a:p>
          <a:p>
            <a:r>
              <a:rPr lang="es-NI" dirty="0"/>
              <a:t>Artículo 28: Educación.</a:t>
            </a:r>
            <a:endParaRPr lang="es-NI" i="1" dirty="0"/>
          </a:p>
          <a:p>
            <a:r>
              <a:rPr lang="es-NI" dirty="0"/>
              <a:t>Artículo 29: Objetivos de la educación.</a:t>
            </a:r>
            <a:endParaRPr lang="es-NI" i="1" dirty="0"/>
          </a:p>
          <a:p>
            <a:r>
              <a:rPr lang="es-NI" dirty="0"/>
              <a:t>Artículo 31: Esparcimiento, juegos y actividades culturales.</a:t>
            </a:r>
            <a:endParaRPr lang="es-NI" i="1" dirty="0"/>
          </a:p>
          <a:p>
            <a:endParaRPr lang="es-NI" dirty="0"/>
          </a:p>
        </p:txBody>
      </p:sp>
      <p:pic>
        <p:nvPicPr>
          <p:cNvPr id="5" name="Imagen 4"/>
          <p:cNvPicPr>
            <a:picLocks noChangeAspect="1"/>
          </p:cNvPicPr>
          <p:nvPr/>
        </p:nvPicPr>
        <p:blipFill>
          <a:blip r:embed="rId2" cstate="print"/>
          <a:stretch>
            <a:fillRect/>
          </a:stretch>
        </p:blipFill>
        <p:spPr>
          <a:xfrm>
            <a:off x="609599" y="2777068"/>
            <a:ext cx="2790182" cy="2584450"/>
          </a:xfrm>
          <a:prstGeom prst="rect">
            <a:avLst/>
          </a:prstGeom>
        </p:spPr>
      </p:pic>
      <p:sp>
        <p:nvSpPr>
          <p:cNvPr id="4" name="Marcador de texto 3"/>
          <p:cNvSpPr>
            <a:spLocks noGrp="1"/>
          </p:cNvSpPr>
          <p:nvPr>
            <p:ph type="body" sz="half" idx="2"/>
          </p:nvPr>
        </p:nvSpPr>
        <p:spPr/>
        <p:txBody>
          <a:bodyPr/>
          <a:lstStyle/>
          <a:p>
            <a:endParaRPr lang="es-NI" dirty="0"/>
          </a:p>
        </p:txBody>
      </p:sp>
    </p:spTree>
    <p:extLst>
      <p:ext uri="{BB962C8B-B14F-4D97-AF65-F5344CB8AC3E}">
        <p14:creationId xmlns:p14="http://schemas.microsoft.com/office/powerpoint/2010/main" xmlns="" val="3654781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417638"/>
          </a:xfrm>
        </p:spPr>
        <p:txBody>
          <a:bodyPr>
            <a:normAutofit/>
          </a:bodyPr>
          <a:lstStyle/>
          <a:p>
            <a:pPr algn="ctr"/>
            <a:r>
              <a:rPr lang="es-NI" dirty="0" smtClean="0"/>
              <a:t>PROCESO JUDICIAL</a:t>
            </a:r>
            <a:br>
              <a:rPr lang="es-NI" dirty="0" smtClean="0"/>
            </a:br>
            <a:r>
              <a:rPr lang="es-NI" dirty="0" smtClean="0"/>
              <a:t>ESTADO REQUERIDO</a:t>
            </a:r>
            <a:endParaRPr lang="es-NI" dirty="0"/>
          </a:p>
        </p:txBody>
      </p:sp>
      <p:sp>
        <p:nvSpPr>
          <p:cNvPr id="3" name="2 Marcador de contenido"/>
          <p:cNvSpPr>
            <a:spLocks noGrp="1"/>
          </p:cNvSpPr>
          <p:nvPr>
            <p:ph idx="1"/>
          </p:nvPr>
        </p:nvSpPr>
        <p:spPr>
          <a:xfrm>
            <a:off x="0" y="1600200"/>
            <a:ext cx="9144000" cy="5257800"/>
          </a:xfrm>
          <a:solidFill>
            <a:schemeClr val="accent2">
              <a:lumMod val="75000"/>
            </a:schemeClr>
          </a:solidFill>
        </p:spPr>
        <p:style>
          <a:lnRef idx="1">
            <a:schemeClr val="accent4"/>
          </a:lnRef>
          <a:fillRef idx="3">
            <a:schemeClr val="accent4"/>
          </a:fillRef>
          <a:effectRef idx="2">
            <a:schemeClr val="accent4"/>
          </a:effectRef>
          <a:fontRef idx="minor">
            <a:schemeClr val="lt1"/>
          </a:fontRef>
        </p:style>
        <p:txBody>
          <a:bodyPr/>
          <a:lstStyle/>
          <a:p>
            <a:r>
              <a:rPr lang="es-NI" sz="3200" dirty="0" smtClean="0"/>
              <a:t>AGOTADA LA VIA ADMINISTRATIVA ANTE LA AUTORIDAD CENTRAL- MIFAN- RESOLUCIÓN ADMINISTRATIVA.</a:t>
            </a:r>
          </a:p>
          <a:p>
            <a:endParaRPr lang="es-NI" sz="3200" dirty="0"/>
          </a:p>
          <a:p>
            <a:endParaRPr lang="es-NI" dirty="0" smtClean="0"/>
          </a:p>
          <a:p>
            <a:r>
              <a:rPr lang="es-NI" sz="3200" dirty="0" smtClean="0"/>
              <a:t>SE PROCEDE A LA JUDICIALIZACIÓN</a:t>
            </a:r>
          </a:p>
          <a:p>
            <a:r>
              <a:rPr lang="es-NI" sz="3200" dirty="0" smtClean="0"/>
              <a:t> DE LA ACCIÓN DE RESTITUCIÓN</a:t>
            </a:r>
            <a:endParaRPr lang="es-NI" sz="3200" dirty="0"/>
          </a:p>
        </p:txBody>
      </p:sp>
      <p:pic>
        <p:nvPicPr>
          <p:cNvPr id="4" name="Picture 21" descr="leyes">
            <a:hlinkClick r:id="rId2"/>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32240" y="3356992"/>
            <a:ext cx="2411760" cy="35010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863514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484784"/>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ES" dirty="0" smtClean="0"/>
              <a:t>ANTECEDENTES DE PROTECCIÓN DE LOS DERECHOS DE FAMILIA</a:t>
            </a:r>
            <a:endParaRPr lang="es-NI"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xmlns="" val="1167046774"/>
              </p:ext>
            </p:extLst>
          </p:nvPr>
        </p:nvGraphicFramePr>
        <p:xfrm>
          <a:off x="0" y="1196975"/>
          <a:ext cx="9144000" cy="5661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96752"/>
          </a:xfrm>
        </p:spPr>
        <p:style>
          <a:lnRef idx="2">
            <a:schemeClr val="accent6"/>
          </a:lnRef>
          <a:fillRef idx="1">
            <a:schemeClr val="lt1"/>
          </a:fillRef>
          <a:effectRef idx="0">
            <a:schemeClr val="accent6"/>
          </a:effectRef>
          <a:fontRef idx="minor">
            <a:schemeClr val="dk1"/>
          </a:fontRef>
        </p:style>
        <p:txBody>
          <a:bodyPr>
            <a:normAutofit/>
          </a:bodyPr>
          <a:lstStyle/>
          <a:p>
            <a:r>
              <a:rPr lang="es-ES" dirty="0" smtClean="0"/>
              <a:t>PROCEDIMIENTO JUDICIAL DE NICARAGUA</a:t>
            </a:r>
            <a:br>
              <a:rPr lang="es-ES" dirty="0" smtClean="0"/>
            </a:br>
            <a:r>
              <a:rPr lang="es-ES" dirty="0" smtClean="0"/>
              <a:t> ESTADO REQUERIDO </a:t>
            </a:r>
            <a:endParaRPr lang="es-NI" dirty="0"/>
          </a:p>
        </p:txBody>
      </p:sp>
      <p:sp>
        <p:nvSpPr>
          <p:cNvPr id="3" name="2 Marcador de contenido"/>
          <p:cNvSpPr>
            <a:spLocks noGrp="1"/>
          </p:cNvSpPr>
          <p:nvPr>
            <p:ph idx="1"/>
          </p:nvPr>
        </p:nvSpPr>
        <p:spPr>
          <a:xfrm>
            <a:off x="0" y="1196752"/>
            <a:ext cx="9144000" cy="5661248"/>
          </a:xfrm>
          <a:solidFill>
            <a:schemeClr val="tx2">
              <a:lumMod val="75000"/>
            </a:schemeClr>
          </a:solidFill>
        </p:spPr>
        <p:style>
          <a:lnRef idx="1">
            <a:schemeClr val="accent6"/>
          </a:lnRef>
          <a:fillRef idx="2">
            <a:schemeClr val="accent6"/>
          </a:fillRef>
          <a:effectRef idx="1">
            <a:schemeClr val="accent6"/>
          </a:effectRef>
          <a:fontRef idx="minor">
            <a:schemeClr val="dk1"/>
          </a:fontRef>
        </p:style>
        <p:txBody>
          <a:bodyPr/>
          <a:lstStyle/>
          <a:p>
            <a:endParaRPr lang="es-NI" dirty="0"/>
          </a:p>
        </p:txBody>
      </p:sp>
      <p:sp>
        <p:nvSpPr>
          <p:cNvPr id="4" name="3 Rectángulo redondeado"/>
          <p:cNvSpPr/>
          <p:nvPr/>
        </p:nvSpPr>
        <p:spPr>
          <a:xfrm>
            <a:off x="395536" y="1196752"/>
            <a:ext cx="3672408" cy="194421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2800" dirty="0" smtClean="0"/>
              <a:t>DEMANDA </a:t>
            </a:r>
          </a:p>
          <a:p>
            <a:pPr algn="ctr"/>
            <a:r>
              <a:rPr lang="es-ES" dirty="0" smtClean="0"/>
              <a:t>Arts. 8 DE LA C. DE LA HAYA</a:t>
            </a:r>
          </a:p>
          <a:p>
            <a:pPr algn="ctr"/>
            <a:r>
              <a:rPr lang="es-ES" dirty="0" smtClean="0"/>
              <a:t>Y 14 DE LA INTERAMERICANA  y art. 501 Cf.</a:t>
            </a:r>
            <a:endParaRPr lang="es-NI" dirty="0"/>
          </a:p>
        </p:txBody>
      </p:sp>
      <p:sp>
        <p:nvSpPr>
          <p:cNvPr id="6" name="5 Rectángulo redondeado"/>
          <p:cNvSpPr/>
          <p:nvPr/>
        </p:nvSpPr>
        <p:spPr>
          <a:xfrm>
            <a:off x="4716016" y="1196752"/>
            <a:ext cx="1728192" cy="172819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dirty="0" smtClean="0"/>
              <a:t>AUTO ADMITIENDO Y DICTANDO MEDIDAS DE LOCALIZACION</a:t>
            </a:r>
            <a:endParaRPr lang="es-NI" dirty="0"/>
          </a:p>
        </p:txBody>
      </p:sp>
      <p:sp>
        <p:nvSpPr>
          <p:cNvPr id="7" name="6 Rectángulo redondeado"/>
          <p:cNvSpPr/>
          <p:nvPr/>
        </p:nvSpPr>
        <p:spPr>
          <a:xfrm>
            <a:off x="6804248" y="1196752"/>
            <a:ext cx="2016224" cy="22322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dirty="0" smtClean="0"/>
              <a:t>Defensa para el NNA.   Procuraduría Policía Nacional Migración</a:t>
            </a:r>
            <a:endParaRPr lang="es-NI" dirty="0"/>
          </a:p>
        </p:txBody>
      </p:sp>
      <p:sp>
        <p:nvSpPr>
          <p:cNvPr id="8" name="7 Rectángulo redondeado"/>
          <p:cNvSpPr/>
          <p:nvPr/>
        </p:nvSpPr>
        <p:spPr>
          <a:xfrm>
            <a:off x="0" y="3717032"/>
            <a:ext cx="1763688" cy="18722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dirty="0" smtClean="0">
                <a:solidFill>
                  <a:schemeClr val="tx1"/>
                </a:solidFill>
              </a:rPr>
              <a:t>LOCALIZADO EL NNA, SE EMPLAZA </a:t>
            </a:r>
          </a:p>
          <a:p>
            <a:pPr algn="ctr"/>
            <a:r>
              <a:rPr lang="es-ES" dirty="0" smtClean="0">
                <a:solidFill>
                  <a:schemeClr val="tx1"/>
                </a:solidFill>
              </a:rPr>
              <a:t>10 DÍAS, </a:t>
            </a:r>
          </a:p>
          <a:p>
            <a:pPr algn="ctr"/>
            <a:r>
              <a:rPr lang="es-ES" dirty="0" smtClean="0">
                <a:solidFill>
                  <a:schemeClr val="tx1"/>
                </a:solidFill>
              </a:rPr>
              <a:t>art. 519 CF</a:t>
            </a:r>
            <a:r>
              <a:rPr lang="es-ES" dirty="0" smtClean="0"/>
              <a:t>.</a:t>
            </a:r>
            <a:endParaRPr lang="es-NI" dirty="0"/>
          </a:p>
        </p:txBody>
      </p:sp>
      <p:sp>
        <p:nvSpPr>
          <p:cNvPr id="9" name="8 Rectángulo redondeado"/>
          <p:cNvSpPr/>
          <p:nvPr/>
        </p:nvSpPr>
        <p:spPr>
          <a:xfrm>
            <a:off x="2123728" y="3717032"/>
            <a:ext cx="2016224" cy="266429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dirty="0" smtClean="0"/>
              <a:t>CONTESTA: ALLANANDOSE, O EXCEPCIONANDO PROTOCOLO  art. 52  y 502 Cf.</a:t>
            </a:r>
            <a:endParaRPr lang="es-NI" dirty="0"/>
          </a:p>
        </p:txBody>
      </p:sp>
      <p:sp>
        <p:nvSpPr>
          <p:cNvPr id="10" name="9 Rectángulo redondeado"/>
          <p:cNvSpPr/>
          <p:nvPr/>
        </p:nvSpPr>
        <p:spPr>
          <a:xfrm>
            <a:off x="4572000" y="3717032"/>
            <a:ext cx="2354560" cy="266429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dirty="0" smtClean="0"/>
              <a:t> CONTESTADA LA DEMANDA SE PROCEDE A CITAR A LA AUDIENCIA INICIAL </a:t>
            </a:r>
          </a:p>
          <a:p>
            <a:pPr algn="ctr"/>
            <a:endParaRPr lang="es-ES" dirty="0" smtClean="0"/>
          </a:p>
          <a:p>
            <a:pPr algn="ctr"/>
            <a:r>
              <a:rPr lang="es-ES" dirty="0" smtClean="0"/>
              <a:t>art. 521 Cf.  </a:t>
            </a:r>
          </a:p>
          <a:p>
            <a:pPr algn="ctr"/>
            <a:r>
              <a:rPr lang="es-ES" dirty="0" smtClean="0"/>
              <a:t>10 días. </a:t>
            </a:r>
            <a:endParaRPr lang="es-NI" dirty="0"/>
          </a:p>
        </p:txBody>
      </p:sp>
      <p:sp>
        <p:nvSpPr>
          <p:cNvPr id="11" name="10 Rectángulo redondeado"/>
          <p:cNvSpPr/>
          <p:nvPr/>
        </p:nvSpPr>
        <p:spPr>
          <a:xfrm>
            <a:off x="7365504" y="3645025"/>
            <a:ext cx="1778496" cy="295232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dirty="0" smtClean="0"/>
              <a:t>AUDIENCIA DE VISTAS.</a:t>
            </a:r>
          </a:p>
          <a:p>
            <a:pPr algn="ctr"/>
            <a:r>
              <a:rPr lang="es-ES" dirty="0" smtClean="0"/>
              <a:t>  Arts. 524 Y 532 cf.</a:t>
            </a:r>
          </a:p>
          <a:p>
            <a:pPr algn="ctr"/>
            <a:r>
              <a:rPr lang="es-ES" dirty="0" smtClean="0"/>
              <a:t>SENTENCIA  EN AUDIENCIAS O BIEN EN </a:t>
            </a:r>
            <a:r>
              <a:rPr lang="es-ES" dirty="0"/>
              <a:t>5</a:t>
            </a:r>
            <a:r>
              <a:rPr lang="es-ES" dirty="0" smtClean="0"/>
              <a:t> DÍAS</a:t>
            </a:r>
            <a:r>
              <a:rPr lang="es-ES" dirty="0"/>
              <a:t>.</a:t>
            </a:r>
            <a:endParaRPr lang="es-ES" dirty="0" smtClean="0"/>
          </a:p>
          <a:p>
            <a:pPr algn="ctr"/>
            <a:endParaRPr lang="es-NI" dirty="0"/>
          </a:p>
        </p:txBody>
      </p:sp>
      <p:sp>
        <p:nvSpPr>
          <p:cNvPr id="13" name="12 Flecha derecha"/>
          <p:cNvSpPr/>
          <p:nvPr/>
        </p:nvSpPr>
        <p:spPr>
          <a:xfrm>
            <a:off x="4067944" y="1628800"/>
            <a:ext cx="648072" cy="484632"/>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NI"/>
          </a:p>
        </p:txBody>
      </p:sp>
      <p:sp>
        <p:nvSpPr>
          <p:cNvPr id="14" name="13 Flecha derecha"/>
          <p:cNvSpPr/>
          <p:nvPr/>
        </p:nvSpPr>
        <p:spPr>
          <a:xfrm>
            <a:off x="6444208" y="1628800"/>
            <a:ext cx="360040" cy="484632"/>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NI"/>
          </a:p>
        </p:txBody>
      </p:sp>
      <p:cxnSp>
        <p:nvCxnSpPr>
          <p:cNvPr id="16" name="15 Forma"/>
          <p:cNvCxnSpPr/>
          <p:nvPr/>
        </p:nvCxnSpPr>
        <p:spPr>
          <a:xfrm rot="10800000" flipV="1">
            <a:off x="1043608" y="2996952"/>
            <a:ext cx="5688632" cy="648072"/>
          </a:xfrm>
          <a:prstGeom prst="curvedConnector3">
            <a:avLst>
              <a:gd name="adj1" fmla="val 50000"/>
            </a:avLst>
          </a:prstGeom>
          <a:ln>
            <a:solidFill>
              <a:srgbClr val="FFFF00"/>
            </a:solidFill>
            <a:tailEnd type="arrow"/>
          </a:ln>
        </p:spPr>
        <p:style>
          <a:lnRef idx="2">
            <a:schemeClr val="accent2"/>
          </a:lnRef>
          <a:fillRef idx="0">
            <a:schemeClr val="accent2"/>
          </a:fillRef>
          <a:effectRef idx="1">
            <a:schemeClr val="accent2"/>
          </a:effectRef>
          <a:fontRef idx="minor">
            <a:schemeClr val="tx1"/>
          </a:fontRef>
        </p:style>
      </p:cxnSp>
      <p:sp>
        <p:nvSpPr>
          <p:cNvPr id="18" name="17 Flecha derecha"/>
          <p:cNvSpPr/>
          <p:nvPr/>
        </p:nvSpPr>
        <p:spPr>
          <a:xfrm>
            <a:off x="1763688" y="4437112"/>
            <a:ext cx="360040" cy="484632"/>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NI"/>
          </a:p>
        </p:txBody>
      </p:sp>
      <p:sp>
        <p:nvSpPr>
          <p:cNvPr id="19" name="18 Flecha derecha"/>
          <p:cNvSpPr/>
          <p:nvPr/>
        </p:nvSpPr>
        <p:spPr>
          <a:xfrm>
            <a:off x="4139952" y="4437112"/>
            <a:ext cx="432048" cy="484632"/>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NI"/>
          </a:p>
        </p:txBody>
      </p:sp>
      <p:sp>
        <p:nvSpPr>
          <p:cNvPr id="20" name="19 Flecha derecha"/>
          <p:cNvSpPr/>
          <p:nvPr/>
        </p:nvSpPr>
        <p:spPr>
          <a:xfrm>
            <a:off x="6948264" y="4437112"/>
            <a:ext cx="432048" cy="484632"/>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NI"/>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PROCEDIMIENTO JUDICIAL II  INSTANCIA  art. 544 Cf.</a:t>
            </a:r>
            <a:endParaRPr lang="es-NI" dirty="0"/>
          </a:p>
        </p:txBody>
      </p:sp>
      <p:sp>
        <p:nvSpPr>
          <p:cNvPr id="3" name="2 Marcador de contenido"/>
          <p:cNvSpPr>
            <a:spLocks noGrp="1"/>
          </p:cNvSpPr>
          <p:nvPr>
            <p:ph idx="1"/>
          </p:nvPr>
        </p:nvSpPr>
        <p:spPr>
          <a:xfrm>
            <a:off x="0" y="1700808"/>
            <a:ext cx="9144000" cy="5157192"/>
          </a:xfrm>
          <a:solidFill>
            <a:srgbClr val="002060"/>
          </a:solidFill>
        </p:spPr>
        <p:style>
          <a:lnRef idx="1">
            <a:schemeClr val="accent6"/>
          </a:lnRef>
          <a:fillRef idx="2">
            <a:schemeClr val="accent6"/>
          </a:fillRef>
          <a:effectRef idx="1">
            <a:schemeClr val="accent6"/>
          </a:effectRef>
          <a:fontRef idx="minor">
            <a:schemeClr val="dk1"/>
          </a:fontRef>
        </p:style>
        <p:txBody>
          <a:bodyPr/>
          <a:lstStyle/>
          <a:p>
            <a:endParaRPr lang="es-NI" dirty="0"/>
          </a:p>
        </p:txBody>
      </p:sp>
      <p:sp>
        <p:nvSpPr>
          <p:cNvPr id="4" name="3 Rectángulo redondeado"/>
          <p:cNvSpPr/>
          <p:nvPr/>
        </p:nvSpPr>
        <p:spPr>
          <a:xfrm>
            <a:off x="0" y="1916832"/>
            <a:ext cx="1440160" cy="914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NI" dirty="0" smtClean="0"/>
              <a:t>APELACION EN AUDIENCIA</a:t>
            </a:r>
            <a:endParaRPr lang="es-NI" dirty="0"/>
          </a:p>
        </p:txBody>
      </p:sp>
      <p:sp>
        <p:nvSpPr>
          <p:cNvPr id="5" name="4 Rectángulo redondeado"/>
          <p:cNvSpPr/>
          <p:nvPr/>
        </p:nvSpPr>
        <p:spPr>
          <a:xfrm>
            <a:off x="1835696" y="2578193"/>
            <a:ext cx="1800200" cy="14401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5 DIAS PARA SUSTENTAR  Y REMITIR AL TRIBUNAL.</a:t>
            </a:r>
            <a:endParaRPr lang="es-NI" dirty="0"/>
          </a:p>
        </p:txBody>
      </p:sp>
      <p:sp>
        <p:nvSpPr>
          <p:cNvPr id="6" name="5 Rectángulo redondeado"/>
          <p:cNvSpPr/>
          <p:nvPr/>
        </p:nvSpPr>
        <p:spPr>
          <a:xfrm>
            <a:off x="4644008" y="4018353"/>
            <a:ext cx="2232248" cy="11521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EL TRIBUNAL CITA A LA UNICA AUDIENCIA Art. 545 Cf.</a:t>
            </a:r>
            <a:endParaRPr lang="es-NI" dirty="0"/>
          </a:p>
        </p:txBody>
      </p:sp>
      <p:sp>
        <p:nvSpPr>
          <p:cNvPr id="7" name="6 Rectángulo redondeado"/>
          <p:cNvSpPr/>
          <p:nvPr/>
        </p:nvSpPr>
        <p:spPr>
          <a:xfrm>
            <a:off x="7164288" y="5943600"/>
            <a:ext cx="1979712" cy="914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SENTENCIA EN AUDIENCIA O 5 DIAS COMPLEJO</a:t>
            </a:r>
            <a:endParaRPr lang="es-NI" dirty="0"/>
          </a:p>
        </p:txBody>
      </p:sp>
      <p:sp>
        <p:nvSpPr>
          <p:cNvPr id="10" name="9 Flecha derecha"/>
          <p:cNvSpPr/>
          <p:nvPr/>
        </p:nvSpPr>
        <p:spPr>
          <a:xfrm>
            <a:off x="1440160" y="2588916"/>
            <a:ext cx="360040"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NI"/>
          </a:p>
        </p:txBody>
      </p:sp>
      <p:sp>
        <p:nvSpPr>
          <p:cNvPr id="13" name="12 Flecha derecha"/>
          <p:cNvSpPr/>
          <p:nvPr/>
        </p:nvSpPr>
        <p:spPr>
          <a:xfrm>
            <a:off x="6876256" y="5409773"/>
            <a:ext cx="576064" cy="484632"/>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NI"/>
          </a:p>
        </p:txBody>
      </p:sp>
      <p:sp>
        <p:nvSpPr>
          <p:cNvPr id="14" name="13 Flecha derecha"/>
          <p:cNvSpPr/>
          <p:nvPr/>
        </p:nvSpPr>
        <p:spPr>
          <a:xfrm>
            <a:off x="3851920" y="3776037"/>
            <a:ext cx="612044" cy="48463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NI">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41763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NI" dirty="0" smtClean="0"/>
              <a:t>Procedimiento Estado Requerido</a:t>
            </a:r>
            <a:br>
              <a:rPr lang="es-NI" dirty="0" smtClean="0"/>
            </a:br>
            <a:r>
              <a:rPr lang="es-NI" dirty="0" smtClean="0"/>
              <a:t>III Instancia Art. 549 CF.</a:t>
            </a:r>
            <a:endParaRPr lang="es-NI" dirty="0"/>
          </a:p>
        </p:txBody>
      </p:sp>
      <p:sp>
        <p:nvSpPr>
          <p:cNvPr id="3" name="2 Marcador de contenido"/>
          <p:cNvSpPr>
            <a:spLocks noGrp="1"/>
          </p:cNvSpPr>
          <p:nvPr>
            <p:ph idx="1"/>
          </p:nvPr>
        </p:nvSpPr>
        <p:spPr>
          <a:xfrm>
            <a:off x="0" y="1484784"/>
            <a:ext cx="9144000" cy="5373216"/>
          </a:xfrm>
        </p:spPr>
        <p:txBody>
          <a:bodyPr/>
          <a:lstStyle/>
          <a:p>
            <a:endParaRPr lang="es-NI" dirty="0"/>
          </a:p>
        </p:txBody>
      </p:sp>
      <p:sp>
        <p:nvSpPr>
          <p:cNvPr id="4" name="3 Rectángulo redondeado"/>
          <p:cNvSpPr/>
          <p:nvPr/>
        </p:nvSpPr>
        <p:spPr>
          <a:xfrm>
            <a:off x="411885" y="1628800"/>
            <a:ext cx="3096344" cy="113042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NI" dirty="0" smtClean="0"/>
              <a:t>SE INTERPONE EN LA UNICA AUDIENCIA DE II INSTANCIA</a:t>
            </a:r>
            <a:endParaRPr lang="es-NI" dirty="0"/>
          </a:p>
        </p:txBody>
      </p:sp>
      <p:sp>
        <p:nvSpPr>
          <p:cNvPr id="5" name="4 Rectángulo redondeado"/>
          <p:cNvSpPr/>
          <p:nvPr/>
        </p:nvSpPr>
        <p:spPr>
          <a:xfrm>
            <a:off x="4355976" y="1776264"/>
            <a:ext cx="3096344" cy="136470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NI" dirty="0" smtClean="0"/>
              <a:t>BASTARÁ EN QUE SOLICITE QUE SE TENGA COMO INTERPUESTO EL RECURSO CONTRA LA SENTENCIA.</a:t>
            </a:r>
            <a:endParaRPr lang="es-NI" dirty="0"/>
          </a:p>
        </p:txBody>
      </p:sp>
      <p:sp>
        <p:nvSpPr>
          <p:cNvPr id="6" name="5 Rectángulo redondeado"/>
          <p:cNvSpPr/>
          <p:nvPr/>
        </p:nvSpPr>
        <p:spPr>
          <a:xfrm>
            <a:off x="555901" y="3356992"/>
            <a:ext cx="2931399" cy="122413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NI" dirty="0" smtClean="0"/>
              <a:t>15 DIAS  PARA QUE SE AMPLIE EL RECURSO Y EN EL MISMO TÉRMINO LO ELEVA A LA SALA DE FAM/C</a:t>
            </a:r>
            <a:endParaRPr lang="es-NI" dirty="0"/>
          </a:p>
        </p:txBody>
      </p:sp>
      <p:sp>
        <p:nvSpPr>
          <p:cNvPr id="7" name="6 Rectángulo redondeado"/>
          <p:cNvSpPr/>
          <p:nvPr/>
        </p:nvSpPr>
        <p:spPr>
          <a:xfrm>
            <a:off x="555901" y="5229200"/>
            <a:ext cx="2952328" cy="129614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NI" dirty="0" smtClean="0"/>
              <a:t>30 DIAS PARA RESOLVER A PARTIR DE LA RECEPCIÓN DEL EXPEDIENTE.</a:t>
            </a:r>
            <a:endParaRPr lang="es-NI" dirty="0"/>
          </a:p>
        </p:txBody>
      </p:sp>
      <p:sp>
        <p:nvSpPr>
          <p:cNvPr id="8" name="7 Pergamino vertical"/>
          <p:cNvSpPr/>
          <p:nvPr/>
        </p:nvSpPr>
        <p:spPr>
          <a:xfrm>
            <a:off x="5724128" y="3356992"/>
            <a:ext cx="2808312" cy="2943200"/>
          </a:xfrm>
          <a:prstGeom prst="verticalScroll">
            <a:avLst/>
          </a:prstGeom>
          <a:solidFill>
            <a:schemeClr val="accent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NI" dirty="0" smtClean="0"/>
              <a:t>LOS RECURSOS NO SUSPENDEN LA EJECUCIÓN.</a:t>
            </a:r>
          </a:p>
          <a:p>
            <a:pPr algn="ctr"/>
            <a:r>
              <a:rPr lang="es-NI" dirty="0" smtClean="0"/>
              <a:t>Art. 553. CF.</a:t>
            </a:r>
            <a:endParaRPr lang="es-NI" dirty="0"/>
          </a:p>
        </p:txBody>
      </p:sp>
      <p:sp>
        <p:nvSpPr>
          <p:cNvPr id="9" name="8 Flecha abajo"/>
          <p:cNvSpPr/>
          <p:nvPr/>
        </p:nvSpPr>
        <p:spPr>
          <a:xfrm>
            <a:off x="1547664" y="2780928"/>
            <a:ext cx="484632" cy="572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NI"/>
          </a:p>
        </p:txBody>
      </p:sp>
      <p:sp>
        <p:nvSpPr>
          <p:cNvPr id="10" name="9 Flecha abajo"/>
          <p:cNvSpPr/>
          <p:nvPr/>
        </p:nvSpPr>
        <p:spPr>
          <a:xfrm>
            <a:off x="1547664" y="4581128"/>
            <a:ext cx="484632" cy="6697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NI"/>
          </a:p>
        </p:txBody>
      </p:sp>
    </p:spTree>
    <p:extLst>
      <p:ext uri="{BB962C8B-B14F-4D97-AF65-F5344CB8AC3E}">
        <p14:creationId xmlns:p14="http://schemas.microsoft.com/office/powerpoint/2010/main" xmlns="" val="487892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41763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s-ES" sz="6000" smtClean="0"/>
              <a:t>GRACIAS! </a:t>
            </a:r>
            <a:endParaRPr lang="es-NI" sz="6000" dirty="0"/>
          </a:p>
        </p:txBody>
      </p:sp>
      <p:pic>
        <p:nvPicPr>
          <p:cNvPr id="4" name="Imagen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23528" y="2060848"/>
            <a:ext cx="8352928" cy="364621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NI" dirty="0" smtClean="0"/>
              <a:t>Antecedentes de protección a los Derechos de la Niñez HCCH</a:t>
            </a:r>
            <a:endParaRPr lang="es-NI"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xmlns="" val="1132396320"/>
              </p:ext>
            </p:extLst>
          </p:nvPr>
        </p:nvGraphicFramePr>
        <p:xfrm>
          <a:off x="0" y="2000240"/>
          <a:ext cx="8607836" cy="37147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487005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41763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ctr"/>
            <a:r>
              <a:rPr lang="es-NI" dirty="0" smtClean="0"/>
              <a:t>DERECHOS QUE SE VIOLENTAN art. 3 CH 1980 art. 11 CDN</a:t>
            </a:r>
            <a:endParaRPr lang="es-NI" dirty="0"/>
          </a:p>
        </p:txBody>
      </p:sp>
      <p:sp>
        <p:nvSpPr>
          <p:cNvPr id="3" name="2 Marcador de contenido"/>
          <p:cNvSpPr>
            <a:spLocks noGrp="1"/>
          </p:cNvSpPr>
          <p:nvPr>
            <p:ph idx="1"/>
          </p:nvPr>
        </p:nvSpPr>
        <p:spPr>
          <a:xfrm>
            <a:off x="0" y="1700808"/>
            <a:ext cx="9144000" cy="5157192"/>
          </a:xfrm>
        </p:spPr>
        <p:txBody>
          <a:bodyPr/>
          <a:lstStyle/>
          <a:p>
            <a:r>
              <a:rPr lang="es-NI" dirty="0" smtClean="0"/>
              <a:t>El Derecho de Custodia y Derecho de Visitas, ejercido de forma separada o conjunta. Perspectiva adultista. </a:t>
            </a:r>
          </a:p>
          <a:p>
            <a:endParaRPr lang="es-NI" dirty="0" smtClean="0"/>
          </a:p>
          <a:p>
            <a:endParaRPr lang="es-NI" dirty="0" smtClean="0"/>
          </a:p>
          <a:p>
            <a:endParaRPr lang="es-NI" dirty="0"/>
          </a:p>
          <a:p>
            <a:endParaRPr lang="es-NI" dirty="0"/>
          </a:p>
        </p:txBody>
      </p:sp>
      <p:sp>
        <p:nvSpPr>
          <p:cNvPr id="5" name="4 Flecha izquierda, derecha y arriba"/>
          <p:cNvSpPr/>
          <p:nvPr/>
        </p:nvSpPr>
        <p:spPr>
          <a:xfrm>
            <a:off x="3707904" y="3876839"/>
            <a:ext cx="1216152" cy="850392"/>
          </a:xfrm>
          <a:prstGeom prst="leftRightUp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NI"/>
          </a:p>
        </p:txBody>
      </p:sp>
      <p:sp>
        <p:nvSpPr>
          <p:cNvPr id="6" name="5 Elipse"/>
          <p:cNvSpPr/>
          <p:nvPr/>
        </p:nvSpPr>
        <p:spPr>
          <a:xfrm>
            <a:off x="574691" y="3212976"/>
            <a:ext cx="2736304" cy="252028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NI" dirty="0" smtClean="0"/>
              <a:t>POR SENTENCIA O RESOLUCION ADMINISTRATIVA</a:t>
            </a:r>
            <a:endParaRPr lang="es-NI" dirty="0"/>
          </a:p>
        </p:txBody>
      </p:sp>
      <p:sp>
        <p:nvSpPr>
          <p:cNvPr id="7" name="6 Elipse"/>
          <p:cNvSpPr/>
          <p:nvPr/>
        </p:nvSpPr>
        <p:spPr>
          <a:xfrm>
            <a:off x="5292080" y="3212976"/>
            <a:ext cx="2736304" cy="252028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NI" dirty="0" smtClean="0"/>
              <a:t>EFECTIVO EJERCICIO POR LEY</a:t>
            </a:r>
            <a:endParaRPr lang="es-NI" dirty="0"/>
          </a:p>
        </p:txBody>
      </p:sp>
    </p:spTree>
    <p:extLst>
      <p:ext uri="{BB962C8B-B14F-4D97-AF65-F5344CB8AC3E}">
        <p14:creationId xmlns:p14="http://schemas.microsoft.com/office/powerpoint/2010/main" xmlns="" val="328915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0" y="0"/>
            <a:ext cx="9144000" cy="1417638"/>
          </a:xfrm>
          <a:solidFill>
            <a:schemeClr val="tx2">
              <a:lumMod val="20000"/>
              <a:lumOff val="80000"/>
            </a:schemeClr>
          </a:solidFill>
        </p:spPr>
        <p:txBody>
          <a:bodyPr rtlCol="0">
            <a:normAutofit/>
          </a:bodyPr>
          <a:lstStyle/>
          <a:p>
            <a:pPr fontAlgn="auto">
              <a:spcAft>
                <a:spcPts val="0"/>
              </a:spcAft>
              <a:defRPr/>
            </a:pPr>
            <a:r>
              <a:rPr lang="es-NI" b="1" dirty="0" smtClean="0"/>
              <a:t>DERECHOS TUTELADOS/Perspectiva Adultista</a:t>
            </a:r>
          </a:p>
        </p:txBody>
      </p:sp>
      <p:sp>
        <p:nvSpPr>
          <p:cNvPr id="3" name="2 Marcador de contenido"/>
          <p:cNvSpPr>
            <a:spLocks noGrp="1"/>
          </p:cNvSpPr>
          <p:nvPr>
            <p:ph idx="1"/>
          </p:nvPr>
        </p:nvSpPr>
        <p:spPr>
          <a:xfrm>
            <a:off x="0" y="1596788"/>
            <a:ext cx="9143999" cy="5261212"/>
          </a:xfrm>
        </p:spPr>
        <p:txBody>
          <a:bodyPr rtlCol="0">
            <a:normAutofit/>
          </a:bodyPr>
          <a:lstStyle/>
          <a:p>
            <a:pPr algn="just" fontAlgn="auto">
              <a:spcAft>
                <a:spcPts val="0"/>
              </a:spcAft>
              <a:buFont typeface="Wingdings" pitchFamily="2" charset="2"/>
              <a:buChar char="v"/>
              <a:defRPr/>
            </a:pPr>
            <a:r>
              <a:rPr lang="es-NI" sz="2800" dirty="0" smtClean="0"/>
              <a:t>Derecho de Custodia y Derecho de visita  </a:t>
            </a:r>
          </a:p>
          <a:p>
            <a:pPr algn="just" fontAlgn="auto">
              <a:spcAft>
                <a:spcPts val="0"/>
              </a:spcAft>
              <a:buFont typeface="Wingdings" pitchFamily="2" charset="2"/>
              <a:buChar char="v"/>
              <a:defRPr/>
            </a:pPr>
            <a:r>
              <a:rPr lang="es-NI" sz="2800" dirty="0" smtClean="0"/>
              <a:t>(Art. 1, inciso b de la CH de 1980 art. 1 de la CIRIM </a:t>
            </a:r>
          </a:p>
          <a:p>
            <a:pPr algn="just" fontAlgn="auto">
              <a:spcAft>
                <a:spcPts val="0"/>
              </a:spcAft>
              <a:buFont typeface="Arial" pitchFamily="34" charset="0"/>
              <a:buNone/>
              <a:defRPr/>
            </a:pPr>
            <a:r>
              <a:rPr lang="es-NI" dirty="0" smtClean="0"/>
              <a:t> </a:t>
            </a:r>
            <a:endParaRPr lang="es-NI" u="sng" dirty="0">
              <a:solidFill>
                <a:srgbClr val="FF0000"/>
              </a:solidFill>
            </a:endParaRPr>
          </a:p>
          <a:p>
            <a:pPr algn="just" fontAlgn="auto">
              <a:spcAft>
                <a:spcPts val="0"/>
              </a:spcAft>
              <a:buFont typeface="Arial" pitchFamily="34" charset="0"/>
              <a:buNone/>
              <a:defRPr/>
            </a:pPr>
            <a:r>
              <a:rPr lang="es-NI" u="sng" dirty="0" smtClean="0">
                <a:solidFill>
                  <a:schemeClr val="accent6">
                    <a:lumMod val="75000"/>
                  </a:schemeClr>
                </a:solidFill>
              </a:rPr>
              <a:t>Estos derechos deben estar consignados en:</a:t>
            </a:r>
          </a:p>
          <a:p>
            <a:pPr fontAlgn="auto">
              <a:spcAft>
                <a:spcPts val="0"/>
              </a:spcAft>
              <a:buFont typeface="Arial" pitchFamily="34" charset="0"/>
              <a:buChar char="•"/>
              <a:defRPr/>
            </a:pPr>
            <a:endParaRPr lang="es-NI" dirty="0" smtClean="0"/>
          </a:p>
        </p:txBody>
      </p:sp>
      <p:sp>
        <p:nvSpPr>
          <p:cNvPr id="4" name="3 Elipse"/>
          <p:cNvSpPr/>
          <p:nvPr/>
        </p:nvSpPr>
        <p:spPr>
          <a:xfrm>
            <a:off x="428625" y="4500563"/>
            <a:ext cx="2643188" cy="10715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NI" dirty="0"/>
              <a:t>RESOLUCION JUDICIAL </a:t>
            </a:r>
          </a:p>
        </p:txBody>
      </p:sp>
      <p:sp>
        <p:nvSpPr>
          <p:cNvPr id="5" name="4 Elipse"/>
          <p:cNvSpPr/>
          <p:nvPr/>
        </p:nvSpPr>
        <p:spPr>
          <a:xfrm>
            <a:off x="3429000" y="4500563"/>
            <a:ext cx="2643188" cy="10715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NI" dirty="0"/>
              <a:t>RESOLUCION ADMINISTRATIVA </a:t>
            </a:r>
          </a:p>
        </p:txBody>
      </p:sp>
      <p:sp>
        <p:nvSpPr>
          <p:cNvPr id="6" name="5 Elipse"/>
          <p:cNvSpPr/>
          <p:nvPr/>
        </p:nvSpPr>
        <p:spPr>
          <a:xfrm>
            <a:off x="6572250" y="4500563"/>
            <a:ext cx="2357438" cy="10715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NI" dirty="0"/>
              <a:t>ACUERDO DE PARTES </a:t>
            </a:r>
          </a:p>
        </p:txBody>
      </p:sp>
      <p:sp>
        <p:nvSpPr>
          <p:cNvPr id="7" name="6 Elipse"/>
          <p:cNvSpPr/>
          <p:nvPr/>
        </p:nvSpPr>
        <p:spPr>
          <a:xfrm>
            <a:off x="3071813" y="5786438"/>
            <a:ext cx="3500437" cy="10715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NI" dirty="0"/>
              <a:t>ATRIBUCION DE MERO DERECHO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0" y="0"/>
            <a:ext cx="9144000" cy="1417638"/>
          </a:xfrm>
          <a:solidFill>
            <a:schemeClr val="accent3">
              <a:lumMod val="60000"/>
              <a:lumOff val="40000"/>
            </a:schemeClr>
          </a:solidFill>
        </p:spPr>
        <p:txBody>
          <a:bodyPr rtlCol="0">
            <a:normAutofit/>
          </a:bodyPr>
          <a:lstStyle/>
          <a:p>
            <a:pPr fontAlgn="auto">
              <a:spcAft>
                <a:spcPts val="0"/>
              </a:spcAft>
              <a:defRPr/>
            </a:pPr>
            <a:r>
              <a:rPr lang="es-NI" dirty="0" smtClean="0">
                <a:solidFill>
                  <a:schemeClr val="bg1"/>
                </a:solidFill>
              </a:rPr>
              <a:t>DERECHOS TUTELADOS EN EL CH DE 1980</a:t>
            </a:r>
          </a:p>
        </p:txBody>
      </p:sp>
      <p:sp>
        <p:nvSpPr>
          <p:cNvPr id="3" name="2 Marcador de contenido"/>
          <p:cNvSpPr>
            <a:spLocks noGrp="1"/>
          </p:cNvSpPr>
          <p:nvPr>
            <p:ph idx="1"/>
          </p:nvPr>
        </p:nvSpPr>
        <p:spPr>
          <a:xfrm>
            <a:off x="107504" y="1417638"/>
            <a:ext cx="8352928" cy="5251722"/>
          </a:xfrm>
        </p:spPr>
        <p:txBody>
          <a:bodyPr rtlCol="0">
            <a:normAutofit/>
          </a:bodyPr>
          <a:lstStyle/>
          <a:p>
            <a:pPr algn="just" fontAlgn="auto">
              <a:spcAft>
                <a:spcPts val="0"/>
              </a:spcAft>
              <a:buFont typeface="Arial" pitchFamily="34" charset="0"/>
              <a:buNone/>
              <a:defRPr/>
            </a:pPr>
            <a:r>
              <a:rPr lang="es-NI" dirty="0" smtClean="0"/>
              <a:t>   </a:t>
            </a:r>
          </a:p>
          <a:p>
            <a:pPr algn="just" fontAlgn="auto">
              <a:spcAft>
                <a:spcPts val="0"/>
              </a:spcAft>
              <a:buFont typeface="Arial" pitchFamily="34" charset="0"/>
              <a:buNone/>
              <a:defRPr/>
            </a:pPr>
            <a:r>
              <a:rPr lang="es-NI" dirty="0" smtClean="0"/>
              <a:t>   Para hacer uso de los derechos consignados, es requisito esencial estar en </a:t>
            </a:r>
            <a:r>
              <a:rPr lang="es-NI" u="sng" dirty="0" smtClean="0">
                <a:solidFill>
                  <a:schemeClr val="accent6">
                    <a:lumMod val="75000"/>
                  </a:schemeClr>
                </a:solidFill>
              </a:rPr>
              <a:t>pleno ejercicio de los mismos</a:t>
            </a:r>
            <a:r>
              <a:rPr lang="es-NI" dirty="0" smtClean="0"/>
              <a:t>. </a:t>
            </a:r>
          </a:p>
          <a:p>
            <a:pPr algn="just" fontAlgn="auto">
              <a:spcAft>
                <a:spcPts val="0"/>
              </a:spcAft>
              <a:buFont typeface="Arial" pitchFamily="34" charset="0"/>
              <a:buNone/>
              <a:defRPr/>
            </a:pPr>
            <a:r>
              <a:rPr lang="es-NI" dirty="0" smtClean="0"/>
              <a:t>ALCANCES DIFERENTES EN LA REGIMEN JURÍDICO DE CADA ESTADO</a:t>
            </a:r>
          </a:p>
          <a:p>
            <a:pPr algn="just" fontAlgn="auto">
              <a:spcAft>
                <a:spcPts val="0"/>
              </a:spcAft>
              <a:buFont typeface="Arial" pitchFamily="34" charset="0"/>
              <a:buNone/>
              <a:defRPr/>
            </a:pPr>
            <a:r>
              <a:rPr lang="es-NI" dirty="0" smtClean="0"/>
              <a:t>Custodia, cuido y crianza; implica:</a:t>
            </a:r>
          </a:p>
          <a:p>
            <a:pPr algn="just" fontAlgn="auto">
              <a:spcAft>
                <a:spcPts val="0"/>
              </a:spcAft>
              <a:buFont typeface="Arial" pitchFamily="34" charset="0"/>
              <a:buNone/>
              <a:defRPr/>
            </a:pPr>
            <a:r>
              <a:rPr lang="es-NI" dirty="0" smtClean="0"/>
              <a:t>Cotidianidad, Sistematicidad, vigilancia y participación activa de los padres. </a:t>
            </a:r>
          </a:p>
          <a:p>
            <a:pPr algn="just" fontAlgn="auto">
              <a:spcAft>
                <a:spcPts val="0"/>
              </a:spcAft>
              <a:buFont typeface="Arial" pitchFamily="34" charset="0"/>
              <a:buNone/>
              <a:defRPr/>
            </a:pPr>
            <a:r>
              <a:rPr lang="es-NI" dirty="0" smtClean="0"/>
              <a:t>(La Autoridad Parental, Patria Potestad o Responsabilidad Parental no se ha perdido). </a:t>
            </a:r>
          </a:p>
          <a:p>
            <a:pPr algn="just" fontAlgn="auto">
              <a:spcAft>
                <a:spcPts val="0"/>
              </a:spcAft>
              <a:buFont typeface="Arial" pitchFamily="34" charset="0"/>
              <a:buNone/>
              <a:defRPr/>
            </a:pPr>
            <a:endParaRPr lang="es-NI" dirty="0"/>
          </a:p>
          <a:p>
            <a:pPr algn="just" fontAlgn="auto">
              <a:spcAft>
                <a:spcPts val="0"/>
              </a:spcAft>
              <a:buFont typeface="Arial" pitchFamily="34" charset="0"/>
              <a:buNone/>
              <a:defRPr/>
            </a:pPr>
            <a:endParaRPr lang="es-NI" dirty="0" smtClean="0"/>
          </a:p>
          <a:p>
            <a:pPr algn="just" fontAlgn="auto">
              <a:spcAft>
                <a:spcPts val="0"/>
              </a:spcAft>
              <a:buFont typeface="Arial" pitchFamily="34" charset="0"/>
              <a:buNone/>
              <a:defRPr/>
            </a:pPr>
            <a:endParaRPr lang="es-NI" dirty="0" smtClean="0"/>
          </a:p>
          <a:p>
            <a:pPr marL="0" indent="0" algn="just" fontAlgn="auto">
              <a:spcAft>
                <a:spcPts val="0"/>
              </a:spcAft>
              <a:buFont typeface="Arial" pitchFamily="34" charset="0"/>
              <a:buNone/>
              <a:defRPr/>
            </a:pPr>
            <a:r>
              <a:rPr lang="es-NI" dirty="0" smtClean="0"/>
              <a:t>REQUISITOS DE ADMISIBILIDAD:</a:t>
            </a:r>
          </a:p>
          <a:p>
            <a:pPr marL="0" indent="0" algn="just" fontAlgn="auto">
              <a:spcAft>
                <a:spcPts val="0"/>
              </a:spcAft>
              <a:buFont typeface="Arial" pitchFamily="34" charset="0"/>
              <a:buNone/>
              <a:defRPr/>
            </a:pPr>
            <a:r>
              <a:rPr lang="es-NI" dirty="0" smtClean="0"/>
              <a:t>AUTORIDADES DESIGNADAS POR ESTADOS Y PLAZOS </a:t>
            </a:r>
          </a:p>
        </p:txBody>
      </p:sp>
      <p:sp>
        <p:nvSpPr>
          <p:cNvPr id="2" name="Rectángulo 1"/>
          <p:cNvSpPr/>
          <p:nvPr/>
        </p:nvSpPr>
        <p:spPr>
          <a:xfrm>
            <a:off x="2051720" y="4149080"/>
            <a:ext cx="4392488" cy="1418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NI" dirty="0" smtClean="0"/>
              <a:t>FINALIDAD RETORNO INMEDIATO DEL NNA GARANTIZAR EL ESTATUS QUO</a:t>
            </a:r>
            <a:endParaRPr lang="es-NI"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609600"/>
            <a:ext cx="7562801" cy="1320800"/>
          </a:xfrm>
        </p:spPr>
        <p:txBody>
          <a:bodyPr/>
          <a:lstStyle/>
          <a:p>
            <a:r>
              <a:rPr lang="es-NI" dirty="0" smtClean="0"/>
              <a:t>LA SUSTRACCION HECHO </a:t>
            </a:r>
            <a:r>
              <a:rPr lang="es-NI" dirty="0"/>
              <a:t>DE </a:t>
            </a:r>
          </a:p>
        </p:txBody>
      </p:sp>
      <p:sp>
        <p:nvSpPr>
          <p:cNvPr id="3" name="Marcador de contenido 2"/>
          <p:cNvSpPr>
            <a:spLocks noGrp="1"/>
          </p:cNvSpPr>
          <p:nvPr>
            <p:ph idx="1"/>
          </p:nvPr>
        </p:nvSpPr>
        <p:spPr>
          <a:xfrm>
            <a:off x="251520" y="1628800"/>
            <a:ext cx="7776864" cy="5040560"/>
          </a:xfrm>
        </p:spPr>
        <p:txBody>
          <a:bodyPr>
            <a:normAutofit lnSpcReduction="10000"/>
          </a:bodyPr>
          <a:lstStyle/>
          <a:p>
            <a:pPr algn="just"/>
            <a:r>
              <a:rPr lang="es-NI" dirty="0" smtClean="0"/>
              <a:t>ES RESPETADO EL DERECHO DEL NIÑO A SER ESCUCHADO EN LA FAMILIA?</a:t>
            </a:r>
          </a:p>
          <a:p>
            <a:pPr algn="just"/>
            <a:r>
              <a:rPr lang="es-NI" dirty="0" smtClean="0"/>
              <a:t>SE RESPETA LA DIGNIDAD DE NNA?</a:t>
            </a:r>
          </a:p>
          <a:p>
            <a:pPr algn="just"/>
            <a:r>
              <a:rPr lang="es-NI" dirty="0" smtClean="0"/>
              <a:t>SE DA ALGUN TIPO DE PRONUNCIAMIENTO SOCIAL AL RESPECTO?</a:t>
            </a:r>
          </a:p>
          <a:p>
            <a:pPr algn="just"/>
            <a:r>
              <a:rPr lang="es-NI" dirty="0" smtClean="0"/>
              <a:t>LAS POLITICAS ESTATALES SON REALMENTE ADECUADAS A GARANTIZAR LA PROTECCIÓN? PLAZOS</a:t>
            </a:r>
          </a:p>
          <a:p>
            <a:pPr algn="just"/>
            <a:r>
              <a:rPr lang="es-NI" dirty="0" smtClean="0"/>
              <a:t>LA NORMATIVA APLICADA SE ADECUA A LAS CIRCUNSTANCIAS DE URGENCIA?</a:t>
            </a:r>
          </a:p>
          <a:p>
            <a:pPr algn="just"/>
            <a:r>
              <a:rPr lang="es-NI" dirty="0" smtClean="0"/>
              <a:t>EL TRATAMIENTO PROCESAL DE MEDIDAS Y COMPETENCIA PENAL RESPETA LOS DERECHOS HUMANOS DE LOS NNA?</a:t>
            </a:r>
          </a:p>
          <a:p>
            <a:pPr algn="just"/>
            <a:r>
              <a:rPr lang="es-NI" dirty="0" smtClean="0"/>
              <a:t>SE GARANTIZA LA PROTECCIÓN DE LOS NNA EN EL PROCESO?</a:t>
            </a:r>
          </a:p>
          <a:p>
            <a:pPr algn="just"/>
            <a:r>
              <a:rPr lang="es-NI" dirty="0" smtClean="0"/>
              <a:t>EXISTE ADECUADA CAPACITACION Y ESPECIALIZACIÓN DE LOS ADMINISTRADORES DE JUSTICIA?</a:t>
            </a:r>
          </a:p>
          <a:p>
            <a:pPr algn="just"/>
            <a:r>
              <a:rPr lang="es-NI" dirty="0" smtClean="0"/>
              <a:t>LA INTERPRETACIÓN  LITERAL GARANTIZA EL DERECHO HUMANOS DE ESTOS?</a:t>
            </a:r>
          </a:p>
          <a:p>
            <a:endParaRPr lang="es-NI" dirty="0"/>
          </a:p>
        </p:txBody>
      </p:sp>
    </p:spTree>
    <p:extLst>
      <p:ext uri="{BB962C8B-B14F-4D97-AF65-F5344CB8AC3E}">
        <p14:creationId xmlns:p14="http://schemas.microsoft.com/office/powerpoint/2010/main" xmlns="" val="3713065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41763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ES" dirty="0" smtClean="0"/>
              <a:t>COORDINACION INTERNACIONAL DE LA SOLICITUD</a:t>
            </a:r>
            <a:endParaRPr lang="es-NI" dirty="0"/>
          </a:p>
        </p:txBody>
      </p:sp>
      <p:sp>
        <p:nvSpPr>
          <p:cNvPr id="3" name="2 Marcador de contenido"/>
          <p:cNvSpPr>
            <a:spLocks noGrp="1"/>
          </p:cNvSpPr>
          <p:nvPr>
            <p:ph idx="1"/>
          </p:nvPr>
        </p:nvSpPr>
        <p:spPr>
          <a:xfrm>
            <a:off x="0" y="1600200"/>
            <a:ext cx="9144000" cy="5257800"/>
          </a:xfrm>
        </p:spPr>
        <p:txBody>
          <a:bodyPr/>
          <a:lstStyle/>
          <a:p>
            <a:pPr marL="0" indent="0">
              <a:buNone/>
            </a:pPr>
            <a:endParaRPr lang="es-ES" dirty="0" smtClean="0"/>
          </a:p>
          <a:p>
            <a:r>
              <a:rPr lang="es-ES" dirty="0" smtClean="0"/>
              <a:t>PROCEDIMIENTO COMO ESTADO REQUIRENTE</a:t>
            </a:r>
          </a:p>
          <a:p>
            <a:r>
              <a:rPr lang="es-ES" dirty="0" smtClean="0"/>
              <a:t>PROCEDIMIENTO COMO ESTADO REQUERIDO</a:t>
            </a:r>
          </a:p>
          <a:p>
            <a:r>
              <a:rPr lang="es-ES" dirty="0" smtClean="0"/>
              <a:t>FACULTADES DE LA AUTORIDAD CENTRAL</a:t>
            </a:r>
          </a:p>
          <a:p>
            <a:r>
              <a:rPr lang="es-ES" dirty="0" smtClean="0"/>
              <a:t>COMUNICACIONES JUDICIALES DIRECTAS</a:t>
            </a:r>
          </a:p>
        </p:txBody>
      </p:sp>
      <p:sp>
        <p:nvSpPr>
          <p:cNvPr id="4" name="3 Rectángulo redondeado"/>
          <p:cNvSpPr/>
          <p:nvPr/>
        </p:nvSpPr>
        <p:spPr>
          <a:xfrm>
            <a:off x="251520" y="4448705"/>
            <a:ext cx="3312368" cy="1202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VIA ADMINISTRATIVA</a:t>
            </a:r>
          </a:p>
          <a:p>
            <a:pPr algn="ctr"/>
            <a:r>
              <a:rPr lang="es-ES" dirty="0" smtClean="0"/>
              <a:t>AUTORIDAD CENTRAL</a:t>
            </a:r>
            <a:endParaRPr lang="es-NI" dirty="0"/>
          </a:p>
        </p:txBody>
      </p:sp>
      <p:sp>
        <p:nvSpPr>
          <p:cNvPr id="5" name="4 Rectángulo redondeado"/>
          <p:cNvSpPr/>
          <p:nvPr/>
        </p:nvSpPr>
        <p:spPr>
          <a:xfrm>
            <a:off x="5190368" y="4448705"/>
            <a:ext cx="3096344"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VIA JUDICIAL</a:t>
            </a:r>
            <a:endParaRPr lang="es-NI" dirty="0"/>
          </a:p>
        </p:txBody>
      </p:sp>
      <p:sp>
        <p:nvSpPr>
          <p:cNvPr id="6" name="5 Flecha derecha"/>
          <p:cNvSpPr/>
          <p:nvPr/>
        </p:nvSpPr>
        <p:spPr>
          <a:xfrm>
            <a:off x="3948849" y="480760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NI"/>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403648"/>
          </a:xfrm>
          <a:solidFill>
            <a:schemeClr val="tx2"/>
          </a:solidFill>
        </p:spPr>
        <p:txBody>
          <a:bodyPr>
            <a:normAutofit/>
          </a:bodyPr>
          <a:lstStyle/>
          <a:p>
            <a:r>
              <a:rPr lang="es-ES" dirty="0" smtClean="0">
                <a:solidFill>
                  <a:schemeClr val="bg1"/>
                </a:solidFill>
              </a:rPr>
              <a:t>FORMAS DE COMUNICACIÓN CON INSTITUCIONES INVOLUCRADAS</a:t>
            </a:r>
            <a:endParaRPr lang="es-NI" dirty="0">
              <a:solidFill>
                <a:schemeClr val="bg1"/>
              </a:solidFill>
            </a:endParaRPr>
          </a:p>
        </p:txBody>
      </p:sp>
      <p:sp>
        <p:nvSpPr>
          <p:cNvPr id="4" name="3 Marcador de contenido"/>
          <p:cNvSpPr>
            <a:spLocks noGrp="1"/>
          </p:cNvSpPr>
          <p:nvPr>
            <p:ph sz="half" idx="2"/>
          </p:nvPr>
        </p:nvSpPr>
        <p:spPr>
          <a:xfrm>
            <a:off x="0" y="1600200"/>
            <a:ext cx="9144000" cy="5257800"/>
          </a:xfrm>
          <a:solidFill>
            <a:schemeClr val="tx2">
              <a:lumMod val="20000"/>
              <a:lumOff val="80000"/>
            </a:schemeClr>
          </a:solidFill>
        </p:spPr>
        <p:txBody>
          <a:bodyPr>
            <a:normAutofit/>
          </a:bodyPr>
          <a:lstStyle/>
          <a:p>
            <a:pPr algn="ctr"/>
            <a:r>
              <a:rPr lang="es-ES" dirty="0" smtClean="0"/>
              <a:t>Las comunicaciones Judiciales Directas. CJD</a:t>
            </a:r>
          </a:p>
          <a:p>
            <a:pPr algn="ctr"/>
            <a:r>
              <a:rPr lang="es-ES" dirty="0" smtClean="0"/>
              <a:t>Jueces de enlaces. Canales de comunicación.</a:t>
            </a:r>
          </a:p>
          <a:p>
            <a:pPr algn="ctr"/>
            <a:r>
              <a:rPr lang="es-ES" dirty="0" smtClean="0"/>
              <a:t>Reto adecuar el régimen jurídico para evitar tanta formalidades.</a:t>
            </a:r>
          </a:p>
          <a:p>
            <a:pPr algn="ctr"/>
            <a:r>
              <a:rPr lang="es-ES" dirty="0" smtClean="0"/>
              <a:t>Tenorio (2011). Conceptualiza:</a:t>
            </a:r>
          </a:p>
          <a:p>
            <a:pPr algn="ctr"/>
            <a:r>
              <a:rPr lang="es-ES" dirty="0" smtClean="0"/>
              <a:t>Son un mecanismo extrajudicial o judicial, a través del cual dos o más jueces de enlace o en actividad, de Estados Partes, suscritos al Ch de 1980 intercambian información relacionada con el procedimiento y estrategias de Restitución Internacionales.</a:t>
            </a:r>
          </a:p>
          <a:p>
            <a:pPr algn="ctr"/>
            <a:r>
              <a:rPr lang="es-ES" dirty="0" smtClean="0"/>
              <a:t> Realizan las diligencias necesarias de manera humana, sencilla y eficaz. Suprimen formalidades innecesarias.</a:t>
            </a:r>
          </a:p>
          <a:p>
            <a:pPr algn="ctr"/>
            <a:r>
              <a:rPr lang="es-ES" dirty="0" smtClean="0"/>
              <a:t>Las Clasifica. Locales e Internacionales.</a:t>
            </a:r>
          </a:p>
        </p:txBody>
      </p:sp>
      <p:sp>
        <p:nvSpPr>
          <p:cNvPr id="3" name="Marcador de contenido 2"/>
          <p:cNvSpPr>
            <a:spLocks noGrp="1"/>
          </p:cNvSpPr>
          <p:nvPr>
            <p:ph sz="half" idx="1"/>
          </p:nvPr>
        </p:nvSpPr>
        <p:spPr>
          <a:xfrm>
            <a:off x="609601" y="2492895"/>
            <a:ext cx="434008" cy="3548465"/>
          </a:xfrm>
        </p:spPr>
        <p:txBody>
          <a:bodyPr/>
          <a:lstStyle/>
          <a:p>
            <a:endParaRPr lang="es-NI"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1551</TotalTime>
  <Words>1529</Words>
  <Application>Microsoft Office PowerPoint</Application>
  <PresentationFormat>Presentación en pantalla (4:3)</PresentationFormat>
  <Paragraphs>178</Paragraphs>
  <Slides>23</Slides>
  <Notes>2</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Faceta</vt:lpstr>
      <vt:lpstr>       TEMA: Derechos Humanos y Sustracción Internacional de Niños, Niñas y Adolescentes. Justicia Especializada Familia.</vt:lpstr>
      <vt:lpstr>ANTECEDENTES DE PROTECCIÓN DE LOS DERECHOS DE FAMILIA</vt:lpstr>
      <vt:lpstr>Antecedentes de protección a los Derechos de la Niñez HCCH</vt:lpstr>
      <vt:lpstr>DERECHOS QUE SE VIOLENTAN art. 3 CH 1980 art. 11 CDN</vt:lpstr>
      <vt:lpstr>DERECHOS TUTELADOS/Perspectiva Adultista</vt:lpstr>
      <vt:lpstr>DERECHOS TUTELADOS EN EL CH DE 1980</vt:lpstr>
      <vt:lpstr>LA SUSTRACCION HECHO DE </vt:lpstr>
      <vt:lpstr>COORDINACION INTERNACIONAL DE LA SOLICITUD</vt:lpstr>
      <vt:lpstr>FORMAS DE COMUNICACIÓN CON INSTITUCIONES INVOLUCRADAS</vt:lpstr>
      <vt:lpstr>EXCEPCIONES QUE PUEDEN OPONER arts. 13 y 20 CH de 1980 </vt:lpstr>
      <vt:lpstr>EXCEPCION NO EJERCIA DE MODO EFECTIVO </vt:lpstr>
      <vt:lpstr>VALORAR EN EL DERECHO DE CUSTODIA Art. 5 CH1980</vt:lpstr>
      <vt:lpstr>NO RESTITUIR TAMBIEN ES APLICAR EL CONVENIO  </vt:lpstr>
      <vt:lpstr>GRAVE RIESGO</vt:lpstr>
      <vt:lpstr>EXCEPCION; DERECHO A LA PARTICIPACIÓN </vt:lpstr>
      <vt:lpstr>Valorar lo expresado implica:</vt:lpstr>
      <vt:lpstr>EXCEPCIÓN ART. 20; NO SE GARANTICE LA PROTECCION FUNDAMENTAL</vt:lpstr>
      <vt:lpstr>DERECHOS HUMANOS VIOLENTADOS EN LA SUSTRACCION INTERNACIONAL</vt:lpstr>
      <vt:lpstr>PROCESO JUDICIAL ESTADO REQUERIDO</vt:lpstr>
      <vt:lpstr>PROCEDIMIENTO JUDICIAL DE NICARAGUA  ESTADO REQUERIDO </vt:lpstr>
      <vt:lpstr>PROCEDIMIENTO JUDICIAL II  INSTANCIA  art. 544 Cf.</vt:lpstr>
      <vt:lpstr>Procedimiento Estado Requerido III Instancia Art. 549 CF.</vt:lpstr>
      <vt:lpstr>GRACIAS! </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PROTOCOLO DE APLICACIÓN DE LAS NORMAS INTERNACIONALES DE SUSTRACCION Y RESTITUCION INTERNACIONAL DE NNA, EN EL AMBITO DEL DERECHO DE  FAMILIA</dc:title>
  <dc:creator>Maria Jose Arauz Henriquez</dc:creator>
  <cp:lastModifiedBy>nestor</cp:lastModifiedBy>
  <cp:revision>156</cp:revision>
  <dcterms:created xsi:type="dcterms:W3CDTF">2012-10-17T02:23:30Z</dcterms:created>
  <dcterms:modified xsi:type="dcterms:W3CDTF">2022-11-11T20:10:51Z</dcterms:modified>
</cp:coreProperties>
</file>